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91" r:id="rId2"/>
    <p:sldMasterId id="2147483709" r:id="rId3"/>
    <p:sldMasterId id="2147483762" r:id="rId4"/>
    <p:sldMasterId id="2147483781" r:id="rId5"/>
    <p:sldMasterId id="2147483790" r:id="rId6"/>
    <p:sldMasterId id="2147483820" r:id="rId7"/>
    <p:sldMasterId id="2147483828" r:id="rId8"/>
    <p:sldMasterId id="2147483843" r:id="rId9"/>
  </p:sldMasterIdLst>
  <p:notesMasterIdLst>
    <p:notesMasterId r:id="rId30"/>
  </p:notesMasterIdLst>
  <p:handoutMasterIdLst>
    <p:handoutMasterId r:id="rId31"/>
  </p:handoutMasterIdLst>
  <p:sldIdLst>
    <p:sldId id="256" r:id="rId10"/>
    <p:sldId id="305" r:id="rId11"/>
    <p:sldId id="302" r:id="rId12"/>
    <p:sldId id="278" r:id="rId13"/>
    <p:sldId id="280" r:id="rId14"/>
    <p:sldId id="293" r:id="rId15"/>
    <p:sldId id="294" r:id="rId16"/>
    <p:sldId id="285" r:id="rId17"/>
    <p:sldId id="306" r:id="rId18"/>
    <p:sldId id="299" r:id="rId19"/>
    <p:sldId id="297" r:id="rId20"/>
    <p:sldId id="307" r:id="rId21"/>
    <p:sldId id="304" r:id="rId22"/>
    <p:sldId id="290" r:id="rId23"/>
    <p:sldId id="298" r:id="rId24"/>
    <p:sldId id="292" r:id="rId25"/>
    <p:sldId id="291" r:id="rId26"/>
    <p:sldId id="308" r:id="rId27"/>
    <p:sldId id="309"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her, Amy" initials="FA" lastIdx="11" clrIdx="0">
    <p:extLst>
      <p:ext uri="{19B8F6BF-5375-455C-9EA6-DF929625EA0E}">
        <p15:presenceInfo xmlns:p15="http://schemas.microsoft.com/office/powerpoint/2012/main" userId="S-1-5-21-3556655524-2955770263-2800229750-277457" providerId="AD"/>
      </p:ext>
    </p:extLst>
  </p:cmAuthor>
  <p:cmAuthor id="2" name="Franke, Lindsay" initials="FL" lastIdx="5" clrIdx="1">
    <p:extLst>
      <p:ext uri="{19B8F6BF-5375-455C-9EA6-DF929625EA0E}">
        <p15:presenceInfo xmlns:p15="http://schemas.microsoft.com/office/powerpoint/2012/main" userId="S-1-5-21-3556655524-2955770263-2800229750-477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A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80667" autoAdjust="0"/>
  </p:normalViewPr>
  <p:slideViewPr>
    <p:cSldViewPr snapToGrid="0">
      <p:cViewPr varScale="1">
        <p:scale>
          <a:sx n="87" d="100"/>
          <a:sy n="87" d="100"/>
        </p:scale>
        <p:origin x="252" y="90"/>
      </p:cViewPr>
      <p:guideLst/>
    </p:cSldViewPr>
  </p:slideViewPr>
  <p:notesTextViewPr>
    <p:cViewPr>
      <p:scale>
        <a:sx n="1" d="1"/>
        <a:sy n="1" d="1"/>
      </p:scale>
      <p:origin x="0" y="0"/>
    </p:cViewPr>
  </p:notesTextViewPr>
  <p:notesViewPr>
    <p:cSldViewPr snapToGrid="0">
      <p:cViewPr varScale="1">
        <p:scale>
          <a:sx n="87" d="100"/>
          <a:sy n="87" d="100"/>
        </p:scale>
        <p:origin x="30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A0E85D-4FEB-48D3-B02D-5F1A20111D32}" type="datetimeFigureOut">
              <a:rPr lang="en-US" smtClean="0"/>
              <a:t>9/21/2020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0967E5-B558-4A00-8903-FEA58BC514AF}" type="slidenum">
              <a:rPr lang="en-US" smtClean="0"/>
              <a:t>‹#›</a:t>
            </a:fld>
            <a:endParaRPr lang="en-US"/>
          </a:p>
        </p:txBody>
      </p:sp>
    </p:spTree>
    <p:extLst>
      <p:ext uri="{BB962C8B-B14F-4D97-AF65-F5344CB8AC3E}">
        <p14:creationId xmlns:p14="http://schemas.microsoft.com/office/powerpoint/2010/main" val="247404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6218E-4FCD-4DB2-A0D4-DE7AD42B869B}" type="datetimeFigureOut">
              <a:rPr lang="en-US" smtClean="0"/>
              <a:t>9/21/2020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05BCE-0C6B-4DF8-ABFF-431DB9C064C4}" type="slidenum">
              <a:rPr lang="en-US" smtClean="0"/>
              <a:t>‹#›</a:t>
            </a:fld>
            <a:endParaRPr lang="en-US"/>
          </a:p>
        </p:txBody>
      </p:sp>
    </p:spTree>
    <p:extLst>
      <p:ext uri="{BB962C8B-B14F-4D97-AF65-F5344CB8AC3E}">
        <p14:creationId xmlns:p14="http://schemas.microsoft.com/office/powerpoint/2010/main" val="193139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[OPTIONAL] </a:t>
            </a:r>
            <a:r>
              <a:rPr lang="en-US" sz="1200" kern="1200" dirty="0">
                <a:solidFill>
                  <a:schemeClr val="tx1"/>
                </a:solidFill>
                <a:effectLst/>
                <a:latin typeface="+mn-lt"/>
                <a:ea typeface="+mn-ea"/>
                <a:cs typeface="+mn-cs"/>
              </a:rPr>
              <a:t>Cover splash screen that can be displayed at the beginning of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event while people are coming in or logging on. This slide is optional and can be removed if desired.</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1</a:t>
            </a:fld>
            <a:endParaRPr lang="en-US"/>
          </a:p>
        </p:txBody>
      </p:sp>
    </p:spTree>
    <p:extLst>
      <p:ext uri="{BB962C8B-B14F-4D97-AF65-F5344CB8AC3E}">
        <p14:creationId xmlns:p14="http://schemas.microsoft.com/office/powerpoint/2010/main" val="186549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content slide with simple bulleted content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05BCE-0C6B-4DF8-ABFF-431DB9C06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9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[REQUIRED] This should be displayed </a:t>
            </a:r>
            <a:r>
              <a:rPr lang="en-US" baseline="0" dirty="0"/>
              <a:t>at the end of every presentation to cover us from a legal standpoint. Contact information </a:t>
            </a:r>
            <a:r>
              <a:rPr lang="en-US" baseline="0"/>
              <a:t>is optional.</a:t>
            </a:r>
            <a:endParaRPr lang="en-US" dirty="0"/>
          </a:p>
        </p:txBody>
      </p:sp>
      <p:sp>
        <p:nvSpPr>
          <p:cNvPr id="4" name="Slide Number Placeholder 3"/>
          <p:cNvSpPr>
            <a:spLocks noGrp="1"/>
          </p:cNvSpPr>
          <p:nvPr>
            <p:ph type="sldNum" sz="quarter" idx="10"/>
          </p:nvPr>
        </p:nvSpPr>
        <p:spPr/>
        <p:txBody>
          <a:bodyPr/>
          <a:lstStyle/>
          <a:p>
            <a:fld id="{48305BCE-0C6B-4DF8-ABFF-431DB9C064C4}" type="slidenum">
              <a:rPr lang="en-US" smtClean="0"/>
              <a:t>20</a:t>
            </a:fld>
            <a:endParaRPr lang="en-US"/>
          </a:p>
        </p:txBody>
      </p:sp>
    </p:spTree>
    <p:extLst>
      <p:ext uri="{BB962C8B-B14F-4D97-AF65-F5344CB8AC3E}">
        <p14:creationId xmlns:p14="http://schemas.microsoft.com/office/powerpoint/2010/main" val="381972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2B945-8C9C-484E-887B-D9E0E238A7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778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75644" rtl="0" eaLnBrk="1" fontAlgn="auto" latinLnBrk="0" hangingPunct="1">
              <a:lnSpc>
                <a:spcPct val="100000"/>
              </a:lnSpc>
              <a:spcBef>
                <a:spcPts val="0"/>
              </a:spcBef>
              <a:spcAft>
                <a:spcPts val="0"/>
              </a:spcAft>
              <a:buClrTx/>
              <a:buSzTx/>
              <a:buFontTx/>
              <a:buNone/>
              <a:tabLst/>
              <a:defRPr/>
            </a:pPr>
            <a:fld id="{F501CE8F-33C2-48A5-981A-1CDF266404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56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76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05BCE-0C6B-4DF8-ABFF-431DB9C064C4}"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59942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A8B1F-FB3A-4943-A0B0-DC00B5B9E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34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DF4D0-6B2B-4009-8AC4-25DCE8ACA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82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05BCE-0C6B-4DF8-ABFF-431DB9C06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52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05BCE-0C6B-4DF8-ABFF-431DB9C06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87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05BCE-0C6B-4DF8-ABFF-431DB9C064C4}"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34408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tiff"/></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tif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tiff"/></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7.xml"/><Relationship Id="rId4" Type="http://schemas.openxmlformats.org/officeDocument/2006/relationships/image" Target="../media/image45.pn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7.xml"/><Relationship Id="rId5" Type="http://schemas.openxmlformats.org/officeDocument/2006/relationships/image" Target="../media/image45.png"/><Relationship Id="rId4" Type="http://schemas.openxmlformats.org/officeDocument/2006/relationships/image" Target="../media/image44.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Master" Target="../slideMasters/slideMaster7.xml"/><Relationship Id="rId4" Type="http://schemas.openxmlformats.org/officeDocument/2006/relationships/image" Target="../media/image49.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plash sc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481"/>
            <a:ext cx="9143713" cy="6857250"/>
          </a:xfrm>
          <a:prstGeom prst="rect">
            <a:avLst/>
          </a:prstGeom>
        </p:spPr>
      </p:pic>
      <p:sp>
        <p:nvSpPr>
          <p:cNvPr id="11" name="TextBox 10"/>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353051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712" cy="6858212"/>
          </a:xfrm>
          <a:prstGeom prst="rect">
            <a:avLst/>
          </a:prstGeom>
        </p:spPr>
      </p:pic>
      <p:sp>
        <p:nvSpPr>
          <p:cNvPr id="6" name="Rectángulo 5"/>
          <p:cNvSpPr/>
          <p:nvPr userDrawn="1"/>
        </p:nvSpPr>
        <p:spPr>
          <a:xfrm>
            <a:off x="0" y="1701800"/>
            <a:ext cx="9143713" cy="3431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51526" r="75937" b="34724"/>
          <a:stretch/>
        </p:blipFill>
        <p:spPr>
          <a:xfrm>
            <a:off x="0" y="1701800"/>
            <a:ext cx="1446610" cy="3431276"/>
          </a:xfrm>
          <a:prstGeom prst="rect">
            <a:avLst/>
          </a:prstGeom>
        </p:spPr>
      </p:pic>
      <p:pic>
        <p:nvPicPr>
          <p:cNvPr id="8" name="Imagen 7"/>
          <p:cNvPicPr>
            <a:picLocks noChangeAspect="1"/>
          </p:cNvPicPr>
          <p:nvPr userDrawn="1"/>
        </p:nvPicPr>
        <p:blipFill rotWithShape="1">
          <a:blip r:embed="rId4"/>
          <a:srcRect l="5750" t="4473" r="36539" b="10633"/>
          <a:stretch/>
        </p:blipFill>
        <p:spPr>
          <a:xfrm>
            <a:off x="1125142" y="1701800"/>
            <a:ext cx="6193631" cy="3431276"/>
          </a:xfrm>
          <a:prstGeom prst="rect">
            <a:avLst/>
          </a:prstGeom>
        </p:spPr>
      </p:pic>
      <p:sp>
        <p:nvSpPr>
          <p:cNvPr id="12" name="Rectángulo 11"/>
          <p:cNvSpPr/>
          <p:nvPr userDrawn="1"/>
        </p:nvSpPr>
        <p:spPr>
          <a:xfrm rot="10800000">
            <a:off x="1564481" y="1701799"/>
            <a:ext cx="7579232" cy="3431276"/>
          </a:xfrm>
          <a:prstGeom prst="rect">
            <a:avLst/>
          </a:prstGeom>
          <a:gradFill flip="none" rotWithShape="1">
            <a:gsLst>
              <a:gs pos="0">
                <a:schemeClr val="accent1">
                  <a:alpha val="0"/>
                </a:schemeClr>
              </a:gs>
              <a:gs pos="73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ángulo 10"/>
          <p:cNvSpPr/>
          <p:nvPr userDrawn="1"/>
        </p:nvSpPr>
        <p:spPr>
          <a:xfrm>
            <a:off x="7233047" y="1701800"/>
            <a:ext cx="1864664" cy="3431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5154217" y="2111056"/>
            <a:ext cx="3361134" cy="1129242"/>
          </a:xfrm>
        </p:spPr>
        <p:txBody>
          <a:bodyPr anchor="b">
            <a:normAutofit/>
          </a:bodyPr>
          <a:lstStyle>
            <a:lvl1pPr algn="l">
              <a:defRPr sz="2400"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154217" y="3327612"/>
            <a:ext cx="3361134" cy="770467"/>
          </a:xfr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Text Placeholder 4"/>
          <p:cNvSpPr>
            <a:spLocks noGrp="1"/>
          </p:cNvSpPr>
          <p:nvPr>
            <p:ph type="body" sz="quarter" idx="13" hasCustomPrompt="1"/>
          </p:nvPr>
        </p:nvSpPr>
        <p:spPr>
          <a:xfrm>
            <a:off x="5154217" y="4357608"/>
            <a:ext cx="2675334" cy="387350"/>
          </a:xfr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stStyle>
          <a:p>
            <a:pPr lvl="0"/>
            <a:r>
              <a:rPr lang="en-US" dirty="0"/>
              <a:t>Click to edit Date (optional)</a:t>
            </a:r>
          </a:p>
        </p:txBody>
      </p:sp>
    </p:spTree>
    <p:extLst>
      <p:ext uri="{BB962C8B-B14F-4D97-AF65-F5344CB8AC3E}">
        <p14:creationId xmlns:p14="http://schemas.microsoft.com/office/powerpoint/2010/main" val="25027936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 y="859"/>
            <a:ext cx="9141997" cy="6856497"/>
          </a:xfrm>
          <a:prstGeom prst="rect">
            <a:avLst/>
          </a:prstGeom>
        </p:spPr>
      </p:pic>
      <p:sp>
        <p:nvSpPr>
          <p:cNvPr id="2" name="Title 1"/>
          <p:cNvSpPr>
            <a:spLocks noGrp="1"/>
          </p:cNvSpPr>
          <p:nvPr>
            <p:ph type="ctrTitle"/>
          </p:nvPr>
        </p:nvSpPr>
        <p:spPr>
          <a:xfrm>
            <a:off x="5640223" y="2296794"/>
            <a:ext cx="3114943" cy="1129242"/>
          </a:xfrm>
        </p:spPr>
        <p:txBody>
          <a:bodyPr anchor="b">
            <a:normAutofit/>
          </a:bodyPr>
          <a:lstStyle>
            <a:lvl1pPr algn="l">
              <a:defRPr sz="2100" cap="all"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640224" y="3513350"/>
            <a:ext cx="3114943" cy="770467"/>
          </a:xfrm>
        </p:spPr>
        <p:txBody>
          <a:bodyPr>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p:cNvSpPr>
            <a:spLocks noGrp="1"/>
          </p:cNvSpPr>
          <p:nvPr>
            <p:ph type="body" sz="quarter" idx="13" hasCustomPrompt="1"/>
          </p:nvPr>
        </p:nvSpPr>
        <p:spPr>
          <a:xfrm>
            <a:off x="5242845" y="4715564"/>
            <a:ext cx="3659736" cy="387350"/>
          </a:xfrm>
        </p:spPr>
        <p:txBody>
          <a:bodyPr>
            <a:normAutofit/>
          </a:bodyPr>
          <a:lstStyle>
            <a:lvl1pPr marL="0" indent="0">
              <a:buNone/>
              <a:defRPr sz="1350"/>
            </a:lvl1pPr>
          </a:lstStyle>
          <a:p>
            <a:pPr lvl="0"/>
            <a:r>
              <a:rPr lang="en-US"/>
              <a:t>Click to edit Date (optional)</a:t>
            </a:r>
          </a:p>
        </p:txBody>
      </p:sp>
    </p:spTree>
    <p:extLst>
      <p:ext uri="{BB962C8B-B14F-4D97-AF65-F5344CB8AC3E}">
        <p14:creationId xmlns:p14="http://schemas.microsoft.com/office/powerpoint/2010/main" val="13295675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857"/>
            <a:ext cx="9141998" cy="6856499"/>
          </a:xfrm>
          <a:prstGeom prst="rect">
            <a:avLst/>
          </a:prstGeom>
        </p:spPr>
      </p:pic>
      <p:sp>
        <p:nvSpPr>
          <p:cNvPr id="2" name="Title 1"/>
          <p:cNvSpPr>
            <a:spLocks noGrp="1"/>
          </p:cNvSpPr>
          <p:nvPr>
            <p:ph type="title"/>
          </p:nvPr>
        </p:nvSpPr>
        <p:spPr>
          <a:xfrm>
            <a:off x="1257299" y="2277006"/>
            <a:ext cx="4673601" cy="1973262"/>
          </a:xfrm>
        </p:spPr>
        <p:txBody>
          <a:bodyPr anchor="b">
            <a:normAutofit/>
          </a:bodyPr>
          <a:lstStyle>
            <a:lvl1pPr>
              <a:defRPr sz="3300" cap="all" baseline="0"/>
            </a:lvl1pPr>
          </a:lstStyle>
          <a:p>
            <a:r>
              <a:rPr lang="en-US"/>
              <a:t>Click to edit Master title style</a:t>
            </a:r>
          </a:p>
        </p:txBody>
      </p:sp>
      <p:sp>
        <p:nvSpPr>
          <p:cNvPr id="3" name="Text Placeholder 2"/>
          <p:cNvSpPr>
            <a:spLocks noGrp="1"/>
          </p:cNvSpPr>
          <p:nvPr>
            <p:ph type="body" idx="1"/>
          </p:nvPr>
        </p:nvSpPr>
        <p:spPr>
          <a:xfrm>
            <a:off x="1257299" y="4341431"/>
            <a:ext cx="4673601" cy="420951"/>
          </a:xfrm>
        </p:spPr>
        <p:txBody>
          <a:bodyPr/>
          <a:lstStyle>
            <a:lvl1pPr marL="0" indent="0">
              <a:buNone/>
              <a:defRPr sz="1800">
                <a:solidFill>
                  <a:schemeClr val="tx2"/>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111939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762713" y="237068"/>
            <a:ext cx="7075918" cy="855133"/>
          </a:xfrm>
        </p:spPr>
        <p:txBody>
          <a:bodyPr/>
          <a:lstStyle/>
          <a:p>
            <a:r>
              <a:rPr lang="en-US" dirty="0"/>
              <a:t>Click to edit Master title style</a:t>
            </a:r>
          </a:p>
        </p:txBody>
      </p:sp>
      <p:sp>
        <p:nvSpPr>
          <p:cNvPr id="3" name="Content Placeholder 2"/>
          <p:cNvSpPr>
            <a:spLocks noGrp="1"/>
          </p:cNvSpPr>
          <p:nvPr>
            <p:ph idx="1"/>
          </p:nvPr>
        </p:nvSpPr>
        <p:spPr>
          <a:xfrm>
            <a:off x="762712" y="1768979"/>
            <a:ext cx="7752638" cy="4250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381000" y="6206068"/>
            <a:ext cx="2057400" cy="26458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20916432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loumn Content">
    <p:spTree>
      <p:nvGrpSpPr>
        <p:cNvPr id="1" name=""/>
        <p:cNvGrpSpPr/>
        <p:nvPr/>
      </p:nvGrpSpPr>
      <p:grpSpPr>
        <a:xfrm>
          <a:off x="0" y="0"/>
          <a:ext cx="0" cy="0"/>
          <a:chOff x="0" y="0"/>
          <a:chExt cx="0" cy="0"/>
        </a:xfrm>
      </p:grpSpPr>
      <p:sp>
        <p:nvSpPr>
          <p:cNvPr id="2" name="Title 1"/>
          <p:cNvSpPr>
            <a:spLocks noGrp="1"/>
          </p:cNvSpPr>
          <p:nvPr>
            <p:ph type="title"/>
          </p:nvPr>
        </p:nvSpPr>
        <p:spPr>
          <a:xfrm>
            <a:off x="749894" y="237068"/>
            <a:ext cx="7101555" cy="880533"/>
          </a:xfrm>
        </p:spPr>
        <p:txBody>
          <a:bodyPr/>
          <a:lstStyle/>
          <a:p>
            <a:r>
              <a:rPr lang="en-US"/>
              <a:t>Click to edit Master title style</a:t>
            </a:r>
          </a:p>
        </p:txBody>
      </p:sp>
      <p:sp>
        <p:nvSpPr>
          <p:cNvPr id="3" name="Content Placeholder 2"/>
          <p:cNvSpPr>
            <a:spLocks noGrp="1"/>
          </p:cNvSpPr>
          <p:nvPr>
            <p:ph sz="half" idx="1"/>
          </p:nvPr>
        </p:nvSpPr>
        <p:spPr>
          <a:xfrm>
            <a:off x="749893" y="1734796"/>
            <a:ext cx="3852017" cy="44421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8050" y="1734796"/>
            <a:ext cx="3852017" cy="44421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p>
            <a:fld id="{936A99BC-3C9D-4DF8-8B8C-E1FD2BDF0AD4}" type="slidenum">
              <a:rPr lang="en-US" smtClean="0"/>
              <a:t>‹#›</a:t>
            </a:fld>
            <a:endParaRPr lang="en-US" dirty="0"/>
          </a:p>
        </p:txBody>
      </p:sp>
    </p:spTree>
    <p:extLst>
      <p:ext uri="{BB962C8B-B14F-4D97-AF65-F5344CB8AC3E}">
        <p14:creationId xmlns:p14="http://schemas.microsoft.com/office/powerpoint/2010/main" val="32702961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rt Layout with text">
    <p:spTree>
      <p:nvGrpSpPr>
        <p:cNvPr id="1" name=""/>
        <p:cNvGrpSpPr/>
        <p:nvPr/>
      </p:nvGrpSpPr>
      <p:grpSpPr>
        <a:xfrm>
          <a:off x="0" y="0"/>
          <a:ext cx="0" cy="0"/>
          <a:chOff x="0" y="0"/>
          <a:chExt cx="0" cy="0"/>
        </a:xfrm>
      </p:grpSpPr>
      <p:sp>
        <p:nvSpPr>
          <p:cNvPr id="2" name="Title 1"/>
          <p:cNvSpPr>
            <a:spLocks noGrp="1"/>
          </p:cNvSpPr>
          <p:nvPr>
            <p:ph type="title"/>
          </p:nvPr>
        </p:nvSpPr>
        <p:spPr>
          <a:xfrm>
            <a:off x="743484" y="237068"/>
            <a:ext cx="7771866" cy="880533"/>
          </a:xfrm>
        </p:spPr>
        <p:txBody>
          <a:bodyPr/>
          <a:lstStyle/>
          <a:p>
            <a:r>
              <a:rPr lang="en-US"/>
              <a:t>Click to edit Master title style</a:t>
            </a:r>
          </a:p>
        </p:txBody>
      </p:sp>
      <p:sp>
        <p:nvSpPr>
          <p:cNvPr id="4" name="Content Placeholder 3"/>
          <p:cNvSpPr>
            <a:spLocks noGrp="1"/>
          </p:cNvSpPr>
          <p:nvPr>
            <p:ph sz="half" idx="2"/>
          </p:nvPr>
        </p:nvSpPr>
        <p:spPr>
          <a:xfrm>
            <a:off x="4514850" y="1717705"/>
            <a:ext cx="4000500" cy="44592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p>
            <a:fld id="{936A99BC-3C9D-4DF8-8B8C-E1FD2BDF0AD4}" type="slidenum">
              <a:rPr lang="en-US" smtClean="0"/>
              <a:t>‹#›</a:t>
            </a:fld>
            <a:endParaRPr lang="en-US" dirty="0"/>
          </a:p>
        </p:txBody>
      </p:sp>
    </p:spTree>
    <p:extLst>
      <p:ext uri="{BB962C8B-B14F-4D97-AF65-F5344CB8AC3E}">
        <p14:creationId xmlns:p14="http://schemas.microsoft.com/office/powerpoint/2010/main" val="6576219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rt Layout_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5385505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dirty="0"/>
          </a:p>
        </p:txBody>
      </p:sp>
      <p:sp>
        <p:nvSpPr>
          <p:cNvPr id="4" name="Rectangle 3"/>
          <p:cNvSpPr/>
          <p:nvPr userDrawn="1"/>
        </p:nvSpPr>
        <p:spPr>
          <a:xfrm>
            <a:off x="-1" y="2124822"/>
            <a:ext cx="4413251" cy="3737593"/>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Rectangle 4"/>
          <p:cNvSpPr/>
          <p:nvPr userDrawn="1"/>
        </p:nvSpPr>
        <p:spPr>
          <a:xfrm>
            <a:off x="4603812" y="2124823"/>
            <a:ext cx="4273489" cy="2059535"/>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Rectangle 5"/>
          <p:cNvSpPr/>
          <p:nvPr userDrawn="1"/>
        </p:nvSpPr>
        <p:spPr>
          <a:xfrm>
            <a:off x="4603812" y="4336949"/>
            <a:ext cx="4273488" cy="1525466"/>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 Placeholder 5"/>
          <p:cNvSpPr>
            <a:spLocks noGrp="1"/>
          </p:cNvSpPr>
          <p:nvPr>
            <p:ph type="body" sz="quarter" idx="20" hasCustomPrompt="1"/>
          </p:nvPr>
        </p:nvSpPr>
        <p:spPr>
          <a:xfrm>
            <a:off x="4766073" y="4565836"/>
            <a:ext cx="3749278" cy="1067693"/>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“Click to edit quote”</a:t>
            </a:r>
          </a:p>
        </p:txBody>
      </p:sp>
      <p:sp>
        <p:nvSpPr>
          <p:cNvPr id="8" name="Text Placeholder 5"/>
          <p:cNvSpPr>
            <a:spLocks noGrp="1"/>
          </p:cNvSpPr>
          <p:nvPr>
            <p:ph type="body" sz="quarter" idx="22" hasCustomPrompt="1"/>
          </p:nvPr>
        </p:nvSpPr>
        <p:spPr>
          <a:xfrm>
            <a:off x="4766073" y="2340721"/>
            <a:ext cx="3749278" cy="1640042"/>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“Click to edit quote”</a:t>
            </a:r>
          </a:p>
        </p:txBody>
      </p:sp>
      <p:sp>
        <p:nvSpPr>
          <p:cNvPr id="9" name="Text Placeholder 5"/>
          <p:cNvSpPr>
            <a:spLocks noGrp="1"/>
          </p:cNvSpPr>
          <p:nvPr>
            <p:ph type="body" sz="quarter" idx="23" hasCustomPrompt="1"/>
          </p:nvPr>
        </p:nvSpPr>
        <p:spPr>
          <a:xfrm>
            <a:off x="351067" y="2340721"/>
            <a:ext cx="3846284" cy="3280398"/>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a:t>“Click to edit quote”</a:t>
            </a:r>
          </a:p>
        </p:txBody>
      </p:sp>
    </p:spTree>
    <p:extLst>
      <p:ext uri="{BB962C8B-B14F-4D97-AF65-F5344CB8AC3E}">
        <p14:creationId xmlns:p14="http://schemas.microsoft.com/office/powerpoint/2010/main" val="41414792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lient Quot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3" cy="6858214"/>
          </a:xfrm>
          <a:prstGeom prst="rect">
            <a:avLst/>
          </a:prstGeom>
        </p:spPr>
      </p:pic>
      <p:sp>
        <p:nvSpPr>
          <p:cNvPr id="16" name="TextBox 15"/>
          <p:cNvSpPr txBox="1"/>
          <p:nvPr userDrawn="1"/>
        </p:nvSpPr>
        <p:spPr>
          <a:xfrm>
            <a:off x="285751" y="6453716"/>
            <a:ext cx="1719263"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
        <p:nvSpPr>
          <p:cNvPr id="17" name="Slide Number Placeholder 6"/>
          <p:cNvSpPr>
            <a:spLocks noGrp="1"/>
          </p:cNvSpPr>
          <p:nvPr>
            <p:ph type="sldNum" sz="quarter" idx="12"/>
          </p:nvPr>
        </p:nvSpPr>
        <p:spPr>
          <a:xfrm>
            <a:off x="342900" y="6191781"/>
            <a:ext cx="1543050" cy="279664"/>
          </a:xfrm>
          <a:prstGeom prst="rect">
            <a:avLst/>
          </a:prstGeom>
        </p:spPr>
        <p:txBody>
          <a:bodyPr/>
          <a:lstStyle>
            <a:lvl1pPr algn="l">
              <a:defRPr sz="750">
                <a:latin typeface="Arial" panose="020B0604020202020204" pitchFamily="34" charset="0"/>
                <a:cs typeface="Arial" panose="020B0604020202020204" pitchFamily="34" charset="0"/>
              </a:defRPr>
            </a:lvl1pPr>
          </a:lstStyle>
          <a:p>
            <a:pPr>
              <a:defRPr/>
            </a:pPr>
            <a:fld id="{ABDC1C6B-09BF-4217-9C23-75AABD498AE3}" type="slidenum">
              <a:rPr lang="en-US" smtClean="0"/>
              <a:pPr>
                <a:defRPr/>
              </a:pPr>
              <a:t>‹#›</a:t>
            </a:fld>
            <a:endParaRPr lang="en-US" dirty="0"/>
          </a:p>
        </p:txBody>
      </p:sp>
      <p:sp>
        <p:nvSpPr>
          <p:cNvPr id="18" name="Text Placeholder 2"/>
          <p:cNvSpPr>
            <a:spLocks noGrp="1"/>
          </p:cNvSpPr>
          <p:nvPr>
            <p:ph type="body" sz="quarter" idx="13"/>
          </p:nvPr>
        </p:nvSpPr>
        <p:spPr>
          <a:xfrm>
            <a:off x="1145383" y="1211263"/>
            <a:ext cx="4912517" cy="2514600"/>
          </a:xfrm>
        </p:spPr>
        <p:txBody>
          <a:bodyPr/>
          <a:lstStyle>
            <a:lvl1pPr marL="0" indent="0">
              <a:buNone/>
              <a:defRPr>
                <a:solidFill>
                  <a:schemeClr val="tx2"/>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072" y="1429680"/>
            <a:ext cx="1720754" cy="2294338"/>
          </a:xfrm>
          <a:prstGeom prst="rect">
            <a:avLst/>
          </a:prstGeom>
        </p:spPr>
      </p:pic>
      <p:sp>
        <p:nvSpPr>
          <p:cNvPr id="20" name="Content Placeholder 7"/>
          <p:cNvSpPr>
            <a:spLocks noGrp="1"/>
          </p:cNvSpPr>
          <p:nvPr>
            <p:ph sz="quarter" idx="14"/>
          </p:nvPr>
        </p:nvSpPr>
        <p:spPr>
          <a:xfrm>
            <a:off x="1145382" y="4141069"/>
            <a:ext cx="4913143" cy="601662"/>
          </a:xfrm>
        </p:spPr>
        <p:txBody>
          <a:bodyPr>
            <a:normAutofit/>
          </a:bodyPr>
          <a:lstStyle>
            <a:lvl1pPr marL="0" indent="0">
              <a:buNone/>
              <a:defRPr sz="1350">
                <a:solidFill>
                  <a:schemeClr val="tx2"/>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1142005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peakers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381000" y="6195484"/>
            <a:ext cx="2057400" cy="256117"/>
          </a:xfrm>
          <a:prstGeom prst="rect">
            <a:avLst/>
          </a:prstGeom>
        </p:spPr>
        <p:txBody>
          <a:bodyPr/>
          <a:lstStyle/>
          <a:p>
            <a:fld id="{936A99BC-3C9D-4DF8-8B8C-E1FD2BDF0AD4}" type="slidenum">
              <a:rPr lang="en-US" smtClean="0"/>
              <a:t>‹#›</a:t>
            </a:fld>
            <a:endParaRPr lang="en-US" dirty="0"/>
          </a:p>
        </p:txBody>
      </p:sp>
      <p:sp>
        <p:nvSpPr>
          <p:cNvPr id="7" name="Picture Placeholder 11"/>
          <p:cNvSpPr>
            <a:spLocks noGrp="1"/>
          </p:cNvSpPr>
          <p:nvPr>
            <p:ph type="pic" sz="quarter" idx="14"/>
          </p:nvPr>
        </p:nvSpPr>
        <p:spPr>
          <a:xfrm>
            <a:off x="800697" y="2058948"/>
            <a:ext cx="1844671" cy="2457866"/>
          </a:xfrm>
          <a:prstGeom prst="rect">
            <a:avLst/>
          </a:prstGeom>
        </p:spPr>
        <p:txBody>
          <a:bodyPr>
            <a:normAutofit/>
          </a:bodyPr>
          <a:lstStyle>
            <a:lvl1pPr marL="0" indent="0">
              <a:buNone/>
              <a:defRPr sz="750"/>
            </a:lvl1pPr>
          </a:lstStyle>
          <a:p>
            <a:r>
              <a:rPr lang="en-US" dirty="0"/>
              <a:t>Click icon to add picture</a:t>
            </a:r>
            <a:endParaRPr lang="en-GB" dirty="0"/>
          </a:p>
        </p:txBody>
      </p:sp>
      <p:sp>
        <p:nvSpPr>
          <p:cNvPr id="8" name="Rectangle 7"/>
          <p:cNvSpPr/>
          <p:nvPr userDrawn="1"/>
        </p:nvSpPr>
        <p:spPr>
          <a:xfrm>
            <a:off x="2758637" y="2058649"/>
            <a:ext cx="4525411" cy="245827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 Placeholder 24"/>
          <p:cNvSpPr>
            <a:spLocks noGrp="1"/>
          </p:cNvSpPr>
          <p:nvPr>
            <p:ph type="body" sz="quarter" idx="20" hasCustomPrompt="1"/>
          </p:nvPr>
        </p:nvSpPr>
        <p:spPr>
          <a:xfrm>
            <a:off x="2872936" y="2874391"/>
            <a:ext cx="4214261" cy="1436274"/>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Brief sentence or bio about the team member.</a:t>
            </a:r>
          </a:p>
        </p:txBody>
      </p:sp>
      <p:sp>
        <p:nvSpPr>
          <p:cNvPr id="10" name="Text Placeholder 24"/>
          <p:cNvSpPr>
            <a:spLocks noGrp="1"/>
          </p:cNvSpPr>
          <p:nvPr>
            <p:ph type="body" sz="quarter" idx="21" hasCustomPrompt="1"/>
          </p:nvPr>
        </p:nvSpPr>
        <p:spPr>
          <a:xfrm>
            <a:off x="2872937" y="2202666"/>
            <a:ext cx="4214258" cy="316129"/>
          </a:xfrm>
          <a:prstGeom prst="rect">
            <a:avLst/>
          </a:prstGeom>
        </p:spPr>
        <p:txBody>
          <a:bodyPr>
            <a:noAutofit/>
          </a:bodyPr>
          <a:lstStyle>
            <a:lvl1pPr marL="0" indent="0">
              <a:buNone/>
              <a:defRPr sz="13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Name</a:t>
            </a:r>
          </a:p>
        </p:txBody>
      </p:sp>
      <p:sp>
        <p:nvSpPr>
          <p:cNvPr id="11" name="Text Placeholder 24"/>
          <p:cNvSpPr>
            <a:spLocks noGrp="1"/>
          </p:cNvSpPr>
          <p:nvPr>
            <p:ph type="body" sz="quarter" idx="22" hasCustomPrompt="1"/>
          </p:nvPr>
        </p:nvSpPr>
        <p:spPr>
          <a:xfrm>
            <a:off x="2872937" y="2549469"/>
            <a:ext cx="4214258" cy="324923"/>
          </a:xfrm>
          <a:prstGeom prst="rect">
            <a:avLst/>
          </a:prstGeom>
        </p:spPr>
        <p:txBody>
          <a:bodyPr>
            <a:noAutofit/>
          </a:bodyPr>
          <a:lstStyle>
            <a:lvl1pPr marL="0" indent="0">
              <a:buNone/>
              <a:defRPr sz="13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Title</a:t>
            </a:r>
          </a:p>
        </p:txBody>
      </p:sp>
    </p:spTree>
    <p:extLst>
      <p:ext uri="{BB962C8B-B14F-4D97-AF65-F5344CB8AC3E}">
        <p14:creationId xmlns:p14="http://schemas.microsoft.com/office/powerpoint/2010/main" val="15502810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peakers_Gr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381000" y="6195484"/>
            <a:ext cx="2057400" cy="256117"/>
          </a:xfrm>
          <a:prstGeom prst="rect">
            <a:avLst/>
          </a:prstGeom>
        </p:spPr>
        <p:txBody>
          <a:bodyPr/>
          <a:lstStyle/>
          <a:p>
            <a:fld id="{936A99BC-3C9D-4DF8-8B8C-E1FD2BDF0AD4}" type="slidenum">
              <a:rPr lang="en-US" smtClean="0"/>
              <a:t>‹#›</a:t>
            </a:fld>
            <a:endParaRPr lang="en-US" dirty="0"/>
          </a:p>
        </p:txBody>
      </p:sp>
      <p:sp>
        <p:nvSpPr>
          <p:cNvPr id="7" name="Picture Placeholder 11"/>
          <p:cNvSpPr>
            <a:spLocks noGrp="1"/>
          </p:cNvSpPr>
          <p:nvPr>
            <p:ph type="pic" sz="quarter" idx="14"/>
          </p:nvPr>
        </p:nvSpPr>
        <p:spPr>
          <a:xfrm>
            <a:off x="656602" y="2187138"/>
            <a:ext cx="1337308" cy="1781848"/>
          </a:xfrm>
          <a:prstGeom prst="rect">
            <a:avLst/>
          </a:prstGeom>
        </p:spPr>
        <p:txBody>
          <a:bodyPr>
            <a:normAutofit/>
          </a:bodyPr>
          <a:lstStyle>
            <a:lvl1pPr marL="0" indent="0">
              <a:buNone/>
              <a:defRPr sz="750"/>
            </a:lvl1pPr>
          </a:lstStyle>
          <a:p>
            <a:r>
              <a:rPr lang="en-US" dirty="0"/>
              <a:t>Click icon to add picture</a:t>
            </a:r>
            <a:endParaRPr lang="en-GB" dirty="0"/>
          </a:p>
        </p:txBody>
      </p:sp>
      <p:sp>
        <p:nvSpPr>
          <p:cNvPr id="8" name="Rectangle 7"/>
          <p:cNvSpPr/>
          <p:nvPr userDrawn="1"/>
        </p:nvSpPr>
        <p:spPr>
          <a:xfrm>
            <a:off x="2081142" y="2186840"/>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 Placeholder 24"/>
          <p:cNvSpPr>
            <a:spLocks noGrp="1"/>
          </p:cNvSpPr>
          <p:nvPr>
            <p:ph type="body" sz="quarter" idx="20" hasCustomPrompt="1"/>
          </p:nvPr>
        </p:nvSpPr>
        <p:spPr>
          <a:xfrm>
            <a:off x="2195442" y="2906919"/>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Brief sentence about the team member.</a:t>
            </a:r>
          </a:p>
        </p:txBody>
      </p:sp>
      <p:sp>
        <p:nvSpPr>
          <p:cNvPr id="10" name="Text Placeholder 24"/>
          <p:cNvSpPr>
            <a:spLocks noGrp="1"/>
          </p:cNvSpPr>
          <p:nvPr>
            <p:ph type="body" sz="quarter" idx="21" hasCustomPrompt="1"/>
          </p:nvPr>
        </p:nvSpPr>
        <p:spPr>
          <a:xfrm>
            <a:off x="2195443" y="2330856"/>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Name</a:t>
            </a:r>
          </a:p>
        </p:txBody>
      </p:sp>
      <p:sp>
        <p:nvSpPr>
          <p:cNvPr id="11" name="Text Placeholder 24"/>
          <p:cNvSpPr>
            <a:spLocks noGrp="1"/>
          </p:cNvSpPr>
          <p:nvPr>
            <p:ph type="body" sz="quarter" idx="22" hasCustomPrompt="1"/>
          </p:nvPr>
        </p:nvSpPr>
        <p:spPr>
          <a:xfrm>
            <a:off x="2195443" y="2618888"/>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Title</a:t>
            </a:r>
          </a:p>
        </p:txBody>
      </p:sp>
      <p:sp>
        <p:nvSpPr>
          <p:cNvPr id="12" name="Picture Placeholder 11"/>
          <p:cNvSpPr>
            <a:spLocks noGrp="1"/>
          </p:cNvSpPr>
          <p:nvPr>
            <p:ph type="pic" sz="quarter" idx="27"/>
          </p:nvPr>
        </p:nvSpPr>
        <p:spPr>
          <a:xfrm>
            <a:off x="656602" y="4124001"/>
            <a:ext cx="1337308" cy="1781848"/>
          </a:xfrm>
          <a:prstGeom prst="rect">
            <a:avLst/>
          </a:prstGeom>
        </p:spPr>
        <p:txBody>
          <a:bodyPr>
            <a:normAutofit/>
          </a:bodyPr>
          <a:lstStyle>
            <a:lvl1pPr marL="0" indent="0">
              <a:buNone/>
              <a:defRPr sz="750"/>
            </a:lvl1pPr>
          </a:lstStyle>
          <a:p>
            <a:r>
              <a:rPr lang="en-US" dirty="0"/>
              <a:t>Click icon to add picture</a:t>
            </a:r>
            <a:endParaRPr lang="en-GB" dirty="0"/>
          </a:p>
        </p:txBody>
      </p:sp>
      <p:sp>
        <p:nvSpPr>
          <p:cNvPr id="13" name="Rectangle 12"/>
          <p:cNvSpPr/>
          <p:nvPr userDrawn="1"/>
        </p:nvSpPr>
        <p:spPr>
          <a:xfrm>
            <a:off x="2081141" y="4123703"/>
            <a:ext cx="262254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Placeholder 24"/>
          <p:cNvSpPr>
            <a:spLocks noGrp="1"/>
          </p:cNvSpPr>
          <p:nvPr>
            <p:ph type="body" sz="quarter" idx="28" hasCustomPrompt="1"/>
          </p:nvPr>
        </p:nvSpPr>
        <p:spPr>
          <a:xfrm>
            <a:off x="2185955" y="4843782"/>
            <a:ext cx="2365875" cy="924872"/>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Brief sentence about the team member.</a:t>
            </a:r>
          </a:p>
        </p:txBody>
      </p:sp>
      <p:sp>
        <p:nvSpPr>
          <p:cNvPr id="15" name="Text Placeholder 24"/>
          <p:cNvSpPr>
            <a:spLocks noGrp="1"/>
          </p:cNvSpPr>
          <p:nvPr>
            <p:ph type="body" sz="quarter" idx="29" hasCustomPrompt="1"/>
          </p:nvPr>
        </p:nvSpPr>
        <p:spPr>
          <a:xfrm>
            <a:off x="2185955" y="4267719"/>
            <a:ext cx="2365873" cy="288032"/>
          </a:xfrm>
          <a:prstGeom prst="rect">
            <a:avLst/>
          </a:prstGeom>
        </p:spPr>
        <p:txBody>
          <a:bodyPr>
            <a:noAutofit/>
          </a:bodyPr>
          <a:lstStyle>
            <a:lvl1pPr marL="0" indent="0">
              <a:buNone/>
              <a:defRPr sz="1050" b="1" baseline="0">
                <a:solidFill>
                  <a:schemeClr val="accent2"/>
                </a:solidFill>
              </a:defRPr>
            </a:lvl1pPr>
            <a:lvl2pPr>
              <a:defRPr sz="1200"/>
            </a:lvl2pPr>
            <a:lvl3pPr>
              <a:defRPr sz="1050"/>
            </a:lvl3pPr>
            <a:lvl4pPr>
              <a:defRPr sz="900"/>
            </a:lvl4pPr>
            <a:lvl5pPr>
              <a:defRPr sz="900"/>
            </a:lvl5pPr>
          </a:lstStyle>
          <a:p>
            <a:pPr lvl="0"/>
            <a:r>
              <a:rPr lang="en-US"/>
              <a:t>Name</a:t>
            </a:r>
          </a:p>
        </p:txBody>
      </p:sp>
      <p:sp>
        <p:nvSpPr>
          <p:cNvPr id="16" name="Text Placeholder 24"/>
          <p:cNvSpPr>
            <a:spLocks noGrp="1"/>
          </p:cNvSpPr>
          <p:nvPr>
            <p:ph type="body" sz="quarter" idx="30" hasCustomPrompt="1"/>
          </p:nvPr>
        </p:nvSpPr>
        <p:spPr>
          <a:xfrm>
            <a:off x="2185955" y="4555751"/>
            <a:ext cx="2365873" cy="288032"/>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Title</a:t>
            </a:r>
          </a:p>
        </p:txBody>
      </p:sp>
      <p:sp>
        <p:nvSpPr>
          <p:cNvPr id="28" name="Picture Placeholder 11"/>
          <p:cNvSpPr>
            <a:spLocks noGrp="1"/>
          </p:cNvSpPr>
          <p:nvPr>
            <p:ph type="pic" sz="quarter" idx="31"/>
          </p:nvPr>
        </p:nvSpPr>
        <p:spPr>
          <a:xfrm>
            <a:off x="4837033" y="2187138"/>
            <a:ext cx="1337308" cy="1781848"/>
          </a:xfrm>
          <a:prstGeom prst="rect">
            <a:avLst/>
          </a:prstGeom>
        </p:spPr>
        <p:txBody>
          <a:bodyPr>
            <a:normAutofit/>
          </a:bodyPr>
          <a:lstStyle>
            <a:lvl1pPr marL="0" indent="0">
              <a:buNone/>
              <a:defRPr sz="750"/>
            </a:lvl1pPr>
          </a:lstStyle>
          <a:p>
            <a:r>
              <a:rPr lang="en-US" dirty="0"/>
              <a:t>Click icon to add picture</a:t>
            </a:r>
            <a:endParaRPr lang="en-GB" dirty="0"/>
          </a:p>
        </p:txBody>
      </p:sp>
      <p:sp>
        <p:nvSpPr>
          <p:cNvPr id="29" name="Rectangle 28"/>
          <p:cNvSpPr/>
          <p:nvPr userDrawn="1"/>
        </p:nvSpPr>
        <p:spPr>
          <a:xfrm>
            <a:off x="6261573" y="2186840"/>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ext Placeholder 24"/>
          <p:cNvSpPr>
            <a:spLocks noGrp="1"/>
          </p:cNvSpPr>
          <p:nvPr>
            <p:ph type="body" sz="quarter" idx="32" hasCustomPrompt="1"/>
          </p:nvPr>
        </p:nvSpPr>
        <p:spPr>
          <a:xfrm>
            <a:off x="6375873" y="2906919"/>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Brief sentence about the team member.</a:t>
            </a:r>
          </a:p>
        </p:txBody>
      </p:sp>
      <p:sp>
        <p:nvSpPr>
          <p:cNvPr id="31" name="Text Placeholder 24"/>
          <p:cNvSpPr>
            <a:spLocks noGrp="1"/>
          </p:cNvSpPr>
          <p:nvPr>
            <p:ph type="body" sz="quarter" idx="33" hasCustomPrompt="1"/>
          </p:nvPr>
        </p:nvSpPr>
        <p:spPr>
          <a:xfrm>
            <a:off x="6375874" y="2330856"/>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32" name="Text Placeholder 24"/>
          <p:cNvSpPr>
            <a:spLocks noGrp="1"/>
          </p:cNvSpPr>
          <p:nvPr>
            <p:ph type="body" sz="quarter" idx="34" hasCustomPrompt="1"/>
          </p:nvPr>
        </p:nvSpPr>
        <p:spPr>
          <a:xfrm>
            <a:off x="6375874" y="2618888"/>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
        <p:nvSpPr>
          <p:cNvPr id="24" name="Picture Placeholder 11"/>
          <p:cNvSpPr>
            <a:spLocks noGrp="1"/>
          </p:cNvSpPr>
          <p:nvPr>
            <p:ph type="pic" sz="quarter" idx="35"/>
          </p:nvPr>
        </p:nvSpPr>
        <p:spPr>
          <a:xfrm>
            <a:off x="4837033" y="4131770"/>
            <a:ext cx="1337308" cy="1781848"/>
          </a:xfrm>
          <a:prstGeom prst="rect">
            <a:avLst/>
          </a:prstGeom>
        </p:spPr>
        <p:txBody>
          <a:bodyPr>
            <a:normAutofit/>
          </a:bodyPr>
          <a:lstStyle>
            <a:lvl1pPr marL="0" indent="0">
              <a:buNone/>
              <a:defRPr sz="750"/>
            </a:lvl1pPr>
          </a:lstStyle>
          <a:p>
            <a:r>
              <a:rPr lang="en-US" dirty="0"/>
              <a:t>Click icon to add picture</a:t>
            </a:r>
            <a:endParaRPr lang="en-GB" dirty="0"/>
          </a:p>
        </p:txBody>
      </p:sp>
      <p:sp>
        <p:nvSpPr>
          <p:cNvPr id="25" name="Rectangle 24"/>
          <p:cNvSpPr/>
          <p:nvPr userDrawn="1"/>
        </p:nvSpPr>
        <p:spPr>
          <a:xfrm>
            <a:off x="6261573" y="4131472"/>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6" name="Text Placeholder 24"/>
          <p:cNvSpPr>
            <a:spLocks noGrp="1"/>
          </p:cNvSpPr>
          <p:nvPr>
            <p:ph type="body" sz="quarter" idx="36" hasCustomPrompt="1"/>
          </p:nvPr>
        </p:nvSpPr>
        <p:spPr>
          <a:xfrm>
            <a:off x="6375874" y="4275488"/>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27" name="Text Placeholder 24"/>
          <p:cNvSpPr>
            <a:spLocks noGrp="1"/>
          </p:cNvSpPr>
          <p:nvPr>
            <p:ph type="body" sz="quarter" idx="37" hasCustomPrompt="1"/>
          </p:nvPr>
        </p:nvSpPr>
        <p:spPr>
          <a:xfrm>
            <a:off x="6375873" y="4850938"/>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a:t>Brief sentence about the team member.</a:t>
            </a:r>
          </a:p>
        </p:txBody>
      </p:sp>
      <p:sp>
        <p:nvSpPr>
          <p:cNvPr id="38" name="Text Placeholder 24"/>
          <p:cNvSpPr>
            <a:spLocks noGrp="1"/>
          </p:cNvSpPr>
          <p:nvPr>
            <p:ph type="body" sz="quarter" idx="38" hasCustomPrompt="1"/>
          </p:nvPr>
        </p:nvSpPr>
        <p:spPr>
          <a:xfrm>
            <a:off x="6375874" y="4562907"/>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Tree>
    <p:extLst>
      <p:ext uri="{BB962C8B-B14F-4D97-AF65-F5344CB8AC3E}">
        <p14:creationId xmlns:p14="http://schemas.microsoft.com/office/powerpoint/2010/main" val="1342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3" cy="6858214"/>
          </a:xfrm>
          <a:prstGeom prst="rect">
            <a:avLst/>
          </a:prstGeom>
        </p:spPr>
      </p:pic>
      <p:sp>
        <p:nvSpPr>
          <p:cNvPr id="2" name="Title 1"/>
          <p:cNvSpPr>
            <a:spLocks noGrp="1"/>
          </p:cNvSpPr>
          <p:nvPr>
            <p:ph type="title"/>
          </p:nvPr>
        </p:nvSpPr>
        <p:spPr>
          <a:xfrm>
            <a:off x="1930400" y="2277006"/>
            <a:ext cx="4673601" cy="1973262"/>
          </a:xfrm>
        </p:spPr>
        <p:txBody>
          <a:bodyPr anchor="b">
            <a:normAutofit/>
          </a:bodyPr>
          <a:lstStyle>
            <a:lvl1pPr>
              <a:defRPr sz="3300" cap="all"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917699" y="4811449"/>
            <a:ext cx="4425951" cy="420951"/>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Tree>
    <p:extLst>
      <p:ext uri="{BB962C8B-B14F-4D97-AF65-F5344CB8AC3E}">
        <p14:creationId xmlns:p14="http://schemas.microsoft.com/office/powerpoint/2010/main" val="37594105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plash screen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858"/>
            <a:ext cx="9141997" cy="6856497"/>
          </a:xfrm>
          <a:prstGeom prst="rect">
            <a:avLst/>
          </a:prstGeom>
        </p:spPr>
      </p:pic>
      <p:sp>
        <p:nvSpPr>
          <p:cNvPr id="6" name="Slide Number Placeholder 5"/>
          <p:cNvSpPr>
            <a:spLocks noGrp="1"/>
          </p:cNvSpPr>
          <p:nvPr>
            <p:ph type="sldNum" sz="quarter" idx="12"/>
          </p:nvPr>
        </p:nvSpPr>
        <p:spPr>
          <a:xfrm>
            <a:off x="384175" y="6197600"/>
            <a:ext cx="2057400" cy="285751"/>
          </a:xfrm>
          <a:prstGeom prst="rect">
            <a:avLst/>
          </a:prstGeom>
        </p:spPr>
        <p:txBody>
          <a:bodyPr/>
          <a:lstStyle/>
          <a:p>
            <a:fld id="{936A99BC-3C9D-4DF8-8B8C-E1FD2BDF0AD4}" type="slidenum">
              <a:rPr lang="en-US" smtClean="0"/>
              <a:t>‹#›</a:t>
            </a:fld>
            <a:endParaRPr lang="en-US" dirty="0"/>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Tree>
    <p:extLst>
      <p:ext uri="{BB962C8B-B14F-4D97-AF65-F5344CB8AC3E}">
        <p14:creationId xmlns:p14="http://schemas.microsoft.com/office/powerpoint/2010/main" val="12643402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7611"/>
            <a:ext cx="9141997" cy="6856497"/>
          </a:xfrm>
          <a:prstGeom prst="rect">
            <a:avLst/>
          </a:prstGeom>
        </p:spPr>
      </p:pic>
      <p:sp>
        <p:nvSpPr>
          <p:cNvPr id="6" name="Slide Number Placeholder 5"/>
          <p:cNvSpPr>
            <a:spLocks noGrp="1"/>
          </p:cNvSpPr>
          <p:nvPr>
            <p:ph type="sldNum" sz="quarter" idx="12"/>
          </p:nvPr>
        </p:nvSpPr>
        <p:spPr>
          <a:xfrm>
            <a:off x="384175" y="6197600"/>
            <a:ext cx="2057400" cy="285751"/>
          </a:xfrm>
          <a:prstGeom prst="rect">
            <a:avLst/>
          </a:prstGeom>
        </p:spPr>
        <p:txBody>
          <a:bodyPr/>
          <a:lstStyle/>
          <a:p>
            <a:fld id="{936A99BC-3C9D-4DF8-8B8C-E1FD2BDF0AD4}" type="slidenum">
              <a:rPr lang="en-US" smtClean="0"/>
              <a:t>‹#›</a:t>
            </a:fld>
            <a:endParaRPr lang="en-US" dirty="0"/>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Tree>
    <p:extLst>
      <p:ext uri="{BB962C8B-B14F-4D97-AF65-F5344CB8AC3E}">
        <p14:creationId xmlns:p14="http://schemas.microsoft.com/office/powerpoint/2010/main" val="13139287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ack Disclaim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857"/>
            <a:ext cx="9141998" cy="6856499"/>
          </a:xfrm>
          <a:prstGeom prst="rect">
            <a:avLst/>
          </a:prstGeom>
        </p:spPr>
      </p:pic>
      <p:sp>
        <p:nvSpPr>
          <p:cNvPr id="4" name="TextBox 3"/>
          <p:cNvSpPr txBox="1"/>
          <p:nvPr userDrawn="1"/>
        </p:nvSpPr>
        <p:spPr>
          <a:xfrm>
            <a:off x="476251" y="4045406"/>
            <a:ext cx="7988300" cy="1438855"/>
          </a:xfrm>
          <a:prstGeom prst="rect">
            <a:avLst/>
          </a:prstGeom>
          <a:noFill/>
        </p:spPr>
        <p:txBody>
          <a:bodyPr wrap="square" rtlCol="0">
            <a:spAutoFit/>
          </a:bodyPr>
          <a:lstStyle/>
          <a:p>
            <a:pPr>
              <a:spcAft>
                <a:spcPts val="450"/>
              </a:spcAft>
            </a:pPr>
            <a:r>
              <a:rPr lang="en-US" sz="750" dirty="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450"/>
              </a:spcAft>
            </a:pPr>
            <a:r>
              <a:rPr lang="en-US" sz="750" dirty="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rsmus.com/aboutus for more information regarding RSM US LLP and RSM International. </a:t>
            </a:r>
          </a:p>
          <a:p>
            <a:pPr marL="0" marR="0" lvl="0" indent="0" algn="l" defTabSz="685800" rtl="0" eaLnBrk="1" fontAlgn="auto" latinLnBrk="0" hangingPunct="1">
              <a:lnSpc>
                <a:spcPct val="100000"/>
              </a:lnSpc>
              <a:spcBef>
                <a:spcPts val="0"/>
              </a:spcBef>
              <a:spcAft>
                <a:spcPts val="450"/>
              </a:spcAft>
              <a:buClrTx/>
              <a:buSzTx/>
              <a:buFontTx/>
              <a:buNone/>
              <a:tabLst/>
              <a:defRPr/>
            </a:pPr>
            <a:r>
              <a:rPr lang="en-US" sz="750" kern="1200" dirty="0">
                <a:solidFill>
                  <a:schemeClr val="tx1"/>
                </a:solidFill>
                <a:effectLst/>
                <a:latin typeface="+mn-lt"/>
                <a:ea typeface="+mn-ea"/>
                <a:cs typeface="+mn-cs"/>
              </a:rPr>
              <a:t>RSM, the RSM logo and </a:t>
            </a:r>
            <a:r>
              <a:rPr lang="en-US" sz="750" i="1" kern="1200" dirty="0">
                <a:solidFill>
                  <a:schemeClr val="tx1"/>
                </a:solidFill>
                <a:effectLst/>
                <a:latin typeface="+mn-lt"/>
                <a:ea typeface="+mn-ea"/>
                <a:cs typeface="+mn-cs"/>
              </a:rPr>
              <a:t>the power of being understood </a:t>
            </a:r>
            <a:r>
              <a:rPr lang="en-US" sz="750" kern="1200" dirty="0">
                <a:solidFill>
                  <a:schemeClr val="tx1"/>
                </a:solidFill>
                <a:effectLst/>
                <a:latin typeface="+mn-lt"/>
                <a:ea typeface="+mn-ea"/>
                <a:cs typeface="+mn-cs"/>
              </a:rPr>
              <a:t>are registered trademarks of RSM International Association</a:t>
            </a:r>
            <a:r>
              <a:rPr lang="en-US" sz="750" dirty="0">
                <a:latin typeface="Arial" panose="020B0604020202020204" pitchFamily="34" charset="0"/>
                <a:cs typeface="Arial" panose="020B0604020202020204" pitchFamily="34" charset="0"/>
              </a:rPr>
              <a:t>. </a:t>
            </a:r>
          </a:p>
          <a:p>
            <a:pPr>
              <a:spcAft>
                <a:spcPts val="450"/>
              </a:spcAft>
            </a:pPr>
            <a:r>
              <a:rPr lang="en-US" sz="750" dirty="0">
                <a:latin typeface="Arial" panose="020B0604020202020204" pitchFamily="34" charset="0"/>
                <a:cs typeface="Arial" panose="020B0604020202020204" pitchFamily="34" charset="0"/>
              </a:rPr>
              <a:t>© </a:t>
            </a:r>
            <a:r>
              <a:rPr lang="en-US" sz="750" dirty="0" smtClean="0">
                <a:latin typeface="Arial" panose="020B0604020202020204" pitchFamily="34" charset="0"/>
                <a:cs typeface="Arial" panose="020B0604020202020204" pitchFamily="34" charset="0"/>
              </a:rPr>
              <a:t>2020 </a:t>
            </a:r>
            <a:r>
              <a:rPr lang="en-US" sz="750" dirty="0">
                <a:latin typeface="Arial" panose="020B0604020202020204" pitchFamily="34" charset="0"/>
                <a:cs typeface="Arial" panose="020B0604020202020204" pitchFamily="34" charset="0"/>
              </a:rPr>
              <a:t>RSM US LLP. All Rights Reserved.</a:t>
            </a:r>
          </a:p>
        </p:txBody>
      </p:sp>
    </p:spTree>
    <p:extLst>
      <p:ext uri="{BB962C8B-B14F-4D97-AF65-F5344CB8AC3E}">
        <p14:creationId xmlns:p14="http://schemas.microsoft.com/office/powerpoint/2010/main" val="15279431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BlueBar"/>
          <p:cNvSpPr/>
          <p:nvPr userDrawn="1"/>
        </p:nvSpPr>
        <p:spPr>
          <a:xfrm>
            <a:off x="1714500" y="3429000"/>
            <a:ext cx="7200900" cy="1143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GreenBar"/>
          <p:cNvSpPr/>
          <p:nvPr userDrawn="1"/>
        </p:nvSpPr>
        <p:spPr>
          <a:xfrm>
            <a:off x="411480" y="3429000"/>
            <a:ext cx="1234440" cy="1143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GreyBar"/>
          <p:cNvSpPr/>
          <p:nvPr userDrawn="1"/>
        </p:nvSpPr>
        <p:spPr>
          <a:xfrm>
            <a:off x="0" y="3429000"/>
            <a:ext cx="342901" cy="1143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ferenceNameAndDate"/>
          <p:cNvSpPr>
            <a:spLocks noGrp="1"/>
          </p:cNvSpPr>
          <p:nvPr>
            <p:ph type="body" sz="quarter" idx="13" hasCustomPrompt="1"/>
          </p:nvPr>
        </p:nvSpPr>
        <p:spPr>
          <a:xfrm>
            <a:off x="342900" y="4663440"/>
            <a:ext cx="8641080" cy="1188720"/>
          </a:xfrm>
        </p:spPr>
        <p:txBody>
          <a:bodyPr>
            <a:normAutofit/>
          </a:bodyPr>
          <a:lstStyle>
            <a:lvl1pPr marL="0" indent="0">
              <a:buNone/>
              <a:defRPr sz="1800">
                <a:solidFill>
                  <a:schemeClr val="tx1"/>
                </a:solidFill>
              </a:defRPr>
            </a:lvl1pPr>
          </a:lstStyle>
          <a:p>
            <a:pPr lvl="0"/>
            <a:r>
              <a:rPr lang="en-US" dirty="0" smtClean="0"/>
              <a:t>Additional information (please avoid offering-specific information like conference name or dates of delivery)</a:t>
            </a:r>
            <a:endParaRPr lang="en-US" dirty="0"/>
          </a:p>
        </p:txBody>
      </p:sp>
      <p:sp>
        <p:nvSpPr>
          <p:cNvPr id="3" name="CourseNumber"/>
          <p:cNvSpPr>
            <a:spLocks noGrp="1"/>
          </p:cNvSpPr>
          <p:nvPr>
            <p:ph type="subTitle" idx="1" hasCustomPrompt="1"/>
          </p:nvPr>
        </p:nvSpPr>
        <p:spPr>
          <a:xfrm>
            <a:off x="342900" y="2560320"/>
            <a:ext cx="8641080" cy="822960"/>
          </a:xfrm>
        </p:spPr>
        <p:txBody>
          <a:bodyPr>
            <a:normAutofit/>
          </a:bodyPr>
          <a:lstStyle>
            <a:lvl1pPr marL="0" indent="0" algn="l">
              <a:lnSpc>
                <a:spcPct val="90000"/>
              </a:lnSpc>
              <a:buNone/>
              <a:defRPr sz="2100" baseline="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Course #####</a:t>
            </a:r>
            <a:endParaRPr lang="en-US" dirty="0"/>
          </a:p>
        </p:txBody>
      </p:sp>
      <p:sp>
        <p:nvSpPr>
          <p:cNvPr id="6" name="CourseTitle"/>
          <p:cNvSpPr>
            <a:spLocks noGrp="1"/>
          </p:cNvSpPr>
          <p:nvPr>
            <p:ph type="body" sz="quarter" idx="14" hasCustomPrompt="1"/>
          </p:nvPr>
        </p:nvSpPr>
        <p:spPr>
          <a:xfrm>
            <a:off x="342900" y="228600"/>
            <a:ext cx="8641080" cy="2286000"/>
          </a:xfrm>
        </p:spPr>
        <p:txBody>
          <a:bodyPr anchor="b">
            <a:normAutofit/>
          </a:bodyPr>
          <a:lstStyle>
            <a:lvl1pPr marL="0" indent="0">
              <a:lnSpc>
                <a:spcPct val="90000"/>
              </a:lnSpc>
              <a:spcBef>
                <a:spcPts val="0"/>
              </a:spcBef>
              <a:buNone/>
              <a:defRPr sz="2400">
                <a:solidFill>
                  <a:schemeClr val="accent2"/>
                </a:solidFill>
              </a:defRPr>
            </a:lvl1pPr>
          </a:lstStyle>
          <a:p>
            <a:pPr lvl="0"/>
            <a:r>
              <a:rPr lang="en-US" dirty="0" smtClean="0"/>
              <a:t>Full Course Name</a:t>
            </a:r>
          </a:p>
        </p:txBody>
      </p:sp>
    </p:spTree>
    <p:extLst>
      <p:ext uri="{BB962C8B-B14F-4D97-AF65-F5344CB8AC3E}">
        <p14:creationId xmlns:p14="http://schemas.microsoft.com/office/powerpoint/2010/main" val="397707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BlueBar"/>
          <p:cNvSpPr/>
          <p:nvPr userDrawn="1"/>
        </p:nvSpPr>
        <p:spPr>
          <a:xfrm>
            <a:off x="1714500" y="365760"/>
            <a:ext cx="7200900" cy="521208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reenBar"/>
          <p:cNvSpPr/>
          <p:nvPr userDrawn="1"/>
        </p:nvSpPr>
        <p:spPr>
          <a:xfrm>
            <a:off x="411480" y="365760"/>
            <a:ext cx="1234440" cy="521208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GreyBar"/>
          <p:cNvSpPr/>
          <p:nvPr userDrawn="1"/>
        </p:nvSpPr>
        <p:spPr>
          <a:xfrm>
            <a:off x="0" y="365760"/>
            <a:ext cx="342901" cy="521208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AdditionalInformation"/>
          <p:cNvSpPr>
            <a:spLocks noGrp="1"/>
          </p:cNvSpPr>
          <p:nvPr>
            <p:ph type="body" idx="1" hasCustomPrompt="1"/>
          </p:nvPr>
        </p:nvSpPr>
        <p:spPr>
          <a:xfrm>
            <a:off x="1885950" y="4572000"/>
            <a:ext cx="6926580" cy="9144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Any additional information that doesn’t match agenda but needs to be on section break slide</a:t>
            </a:r>
          </a:p>
        </p:txBody>
      </p:sp>
      <p:sp>
        <p:nvSpPr>
          <p:cNvPr id="5" name="SectionTitle"/>
          <p:cNvSpPr>
            <a:spLocks noGrp="1"/>
          </p:cNvSpPr>
          <p:nvPr>
            <p:ph type="body" sz="quarter" idx="10" hasCustomPrompt="1"/>
          </p:nvPr>
        </p:nvSpPr>
        <p:spPr>
          <a:xfrm>
            <a:off x="1885951" y="1828800"/>
            <a:ext cx="6927056" cy="2743200"/>
          </a:xfrm>
          <a:noFill/>
          <a:ln>
            <a:noFill/>
          </a:ln>
        </p:spPr>
        <p:txBody>
          <a:bodyPr anchor="b">
            <a:normAutofit/>
          </a:bodyPr>
          <a:lstStyle>
            <a:lvl1pPr marL="0" indent="0">
              <a:lnSpc>
                <a:spcPct val="90000"/>
              </a:lnSpc>
              <a:spcBef>
                <a:spcPts val="0"/>
              </a:spcBef>
              <a:buNone/>
              <a:defRPr sz="3300" baseline="0">
                <a:solidFill>
                  <a:schemeClr val="bg1"/>
                </a:solidFill>
              </a:defRPr>
            </a:lvl1pPr>
          </a:lstStyle>
          <a:p>
            <a:pPr lvl="0"/>
            <a:r>
              <a:rPr lang="en-US" dirty="0" smtClean="0"/>
              <a:t>Section title (should match agenda exactly) (#.)</a:t>
            </a:r>
          </a:p>
        </p:txBody>
      </p:sp>
    </p:spTree>
    <p:extLst>
      <p:ext uri="{BB962C8B-B14F-4D97-AF65-F5344CB8AC3E}">
        <p14:creationId xmlns:p14="http://schemas.microsoft.com/office/powerpoint/2010/main" val="34034521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ub-Section Break">
    <p:spTree>
      <p:nvGrpSpPr>
        <p:cNvPr id="1" name=""/>
        <p:cNvGrpSpPr/>
        <p:nvPr/>
      </p:nvGrpSpPr>
      <p:grpSpPr>
        <a:xfrm>
          <a:off x="0" y="0"/>
          <a:ext cx="0" cy="0"/>
          <a:chOff x="0" y="0"/>
          <a:chExt cx="0" cy="0"/>
        </a:xfrm>
      </p:grpSpPr>
      <p:sp>
        <p:nvSpPr>
          <p:cNvPr id="18"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reenBar"/>
          <p:cNvSpPr/>
          <p:nvPr userDrawn="1"/>
        </p:nvSpPr>
        <p:spPr>
          <a:xfrm>
            <a:off x="0" y="365760"/>
            <a:ext cx="8915400" cy="521208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AdditionalInformation"/>
          <p:cNvSpPr>
            <a:spLocks noGrp="1"/>
          </p:cNvSpPr>
          <p:nvPr>
            <p:ph type="body" idx="1" hasCustomPrompt="1"/>
          </p:nvPr>
        </p:nvSpPr>
        <p:spPr>
          <a:xfrm>
            <a:off x="1885950" y="4572000"/>
            <a:ext cx="6926580" cy="9144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Any additional information needed for sub-section break slide</a:t>
            </a:r>
          </a:p>
        </p:txBody>
      </p:sp>
      <p:sp>
        <p:nvSpPr>
          <p:cNvPr id="5" name="SubSectionTitle"/>
          <p:cNvSpPr>
            <a:spLocks noGrp="1"/>
          </p:cNvSpPr>
          <p:nvPr>
            <p:ph type="body" sz="quarter" idx="11" hasCustomPrompt="1"/>
          </p:nvPr>
        </p:nvSpPr>
        <p:spPr>
          <a:xfrm>
            <a:off x="1885951" y="1828800"/>
            <a:ext cx="6927056" cy="2743200"/>
          </a:xfrm>
        </p:spPr>
        <p:txBody>
          <a:bodyPr anchor="b">
            <a:normAutofit/>
          </a:bodyPr>
          <a:lstStyle>
            <a:lvl1pPr marL="0" indent="0">
              <a:lnSpc>
                <a:spcPct val="90000"/>
              </a:lnSpc>
              <a:spcBef>
                <a:spcPts val="0"/>
              </a:spcBef>
              <a:buNone/>
              <a:defRPr sz="3300" baseline="0">
                <a:solidFill>
                  <a:schemeClr val="bg1"/>
                </a:solidFill>
              </a:defRPr>
            </a:lvl1pPr>
          </a:lstStyle>
          <a:p>
            <a:pPr lvl="0"/>
            <a:r>
              <a:rPr lang="en-US" dirty="0" smtClean="0"/>
              <a:t>Sub-section title (#.#)</a:t>
            </a:r>
          </a:p>
        </p:txBody>
      </p:sp>
      <p:sp>
        <p:nvSpPr>
          <p:cNvPr id="7" name="SectionTitle"/>
          <p:cNvSpPr>
            <a:spLocks noGrp="1"/>
          </p:cNvSpPr>
          <p:nvPr>
            <p:ph type="body" sz="quarter" idx="10" hasCustomPrompt="1"/>
          </p:nvPr>
        </p:nvSpPr>
        <p:spPr>
          <a:xfrm>
            <a:off x="1885950" y="457200"/>
            <a:ext cx="6926580" cy="822960"/>
          </a:xfrm>
        </p:spPr>
        <p:txBody>
          <a:bodyPr>
            <a:normAutofit/>
          </a:bodyPr>
          <a:lstStyle>
            <a:lvl1pPr marL="0" indent="0">
              <a:lnSpc>
                <a:spcPct val="90000"/>
              </a:lnSpc>
              <a:buNone/>
              <a:defRPr sz="1800" cap="none" baseline="0">
                <a:solidFill>
                  <a:schemeClr val="bg1"/>
                </a:solidFill>
              </a:defRPr>
            </a:lvl1pPr>
          </a:lstStyle>
          <a:p>
            <a:pPr lvl="0"/>
            <a:r>
              <a:rPr lang="en-US" dirty="0" smtClean="0"/>
              <a:t>Section title &gt;</a:t>
            </a:r>
            <a:endParaRPr lang="en-US" dirty="0"/>
          </a:p>
        </p:txBody>
      </p:sp>
    </p:spTree>
    <p:extLst>
      <p:ext uri="{BB962C8B-B14F-4D97-AF65-F5344CB8AC3E}">
        <p14:creationId xmlns:p14="http://schemas.microsoft.com/office/powerpoint/2010/main" val="212759887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ub-Sub-Section Break">
    <p:spTree>
      <p:nvGrpSpPr>
        <p:cNvPr id="1" name=""/>
        <p:cNvGrpSpPr/>
        <p:nvPr/>
      </p:nvGrpSpPr>
      <p:grpSpPr>
        <a:xfrm>
          <a:off x="0" y="0"/>
          <a:ext cx="0" cy="0"/>
          <a:chOff x="0" y="0"/>
          <a:chExt cx="0" cy="0"/>
        </a:xfrm>
      </p:grpSpPr>
      <p:sp>
        <p:nvSpPr>
          <p:cNvPr id="18"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reyBar"/>
          <p:cNvSpPr/>
          <p:nvPr userDrawn="1"/>
        </p:nvSpPr>
        <p:spPr>
          <a:xfrm>
            <a:off x="0" y="365760"/>
            <a:ext cx="8915400" cy="521208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AdditionalInformation"/>
          <p:cNvSpPr>
            <a:spLocks noGrp="1"/>
          </p:cNvSpPr>
          <p:nvPr>
            <p:ph type="body" idx="1" hasCustomPrompt="1"/>
          </p:nvPr>
        </p:nvSpPr>
        <p:spPr>
          <a:xfrm>
            <a:off x="1885950" y="4572000"/>
            <a:ext cx="6926580" cy="9144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Any additional information needed for sub-sub-section break slide</a:t>
            </a:r>
          </a:p>
        </p:txBody>
      </p:sp>
      <p:sp>
        <p:nvSpPr>
          <p:cNvPr id="6" name="SubSubSectionTitle"/>
          <p:cNvSpPr>
            <a:spLocks noGrp="1"/>
          </p:cNvSpPr>
          <p:nvPr>
            <p:ph type="body" sz="quarter" idx="12" hasCustomPrompt="1"/>
          </p:nvPr>
        </p:nvSpPr>
        <p:spPr>
          <a:xfrm>
            <a:off x="1885951" y="1806576"/>
            <a:ext cx="6927056" cy="2765425"/>
          </a:xfrm>
        </p:spPr>
        <p:txBody>
          <a:bodyPr anchor="b">
            <a:normAutofit/>
          </a:bodyPr>
          <a:lstStyle>
            <a:lvl1pPr marL="0" indent="0">
              <a:lnSpc>
                <a:spcPct val="90000"/>
              </a:lnSpc>
              <a:spcBef>
                <a:spcPts val="0"/>
              </a:spcBef>
              <a:buNone/>
              <a:defRPr sz="3300" baseline="0">
                <a:solidFill>
                  <a:schemeClr val="bg1"/>
                </a:solidFill>
              </a:defRPr>
            </a:lvl1pPr>
            <a:lvl2pPr marL="342900" indent="0">
              <a:buNone/>
              <a:defRPr/>
            </a:lvl2pPr>
          </a:lstStyle>
          <a:p>
            <a:pPr lvl="0"/>
            <a:r>
              <a:rPr lang="en-US" dirty="0" smtClean="0"/>
              <a:t>Sub-sub-section title (#.#.#)</a:t>
            </a:r>
          </a:p>
        </p:txBody>
      </p:sp>
      <p:sp>
        <p:nvSpPr>
          <p:cNvPr id="5" name="SubSectionTitle"/>
          <p:cNvSpPr>
            <a:spLocks noGrp="1"/>
          </p:cNvSpPr>
          <p:nvPr>
            <p:ph type="body" sz="quarter" idx="11" hasCustomPrompt="1"/>
          </p:nvPr>
        </p:nvSpPr>
        <p:spPr>
          <a:xfrm>
            <a:off x="1885951" y="1005840"/>
            <a:ext cx="6927056" cy="548640"/>
          </a:xfrm>
        </p:spPr>
        <p:txBody>
          <a:bodyPr>
            <a:normAutofit/>
          </a:bodyPr>
          <a:lstStyle>
            <a:lvl1pPr marL="0" indent="0">
              <a:lnSpc>
                <a:spcPct val="90000"/>
              </a:lnSpc>
              <a:buNone/>
              <a:defRPr sz="1800" cap="none" baseline="0">
                <a:solidFill>
                  <a:schemeClr val="bg1"/>
                </a:solidFill>
              </a:defRPr>
            </a:lvl1pPr>
          </a:lstStyle>
          <a:p>
            <a:pPr lvl="0"/>
            <a:r>
              <a:rPr lang="en-US" dirty="0" smtClean="0"/>
              <a:t>Sub-section title &gt;</a:t>
            </a:r>
            <a:endParaRPr lang="en-US" dirty="0"/>
          </a:p>
        </p:txBody>
      </p:sp>
      <p:sp>
        <p:nvSpPr>
          <p:cNvPr id="7" name="SectionTitle"/>
          <p:cNvSpPr>
            <a:spLocks noGrp="1"/>
          </p:cNvSpPr>
          <p:nvPr>
            <p:ph type="body" sz="quarter" idx="10" hasCustomPrompt="1"/>
          </p:nvPr>
        </p:nvSpPr>
        <p:spPr>
          <a:xfrm>
            <a:off x="1885950" y="457200"/>
            <a:ext cx="6926580" cy="548640"/>
          </a:xfrm>
        </p:spPr>
        <p:txBody>
          <a:bodyPr>
            <a:normAutofit/>
          </a:bodyPr>
          <a:lstStyle>
            <a:lvl1pPr marL="0" indent="0">
              <a:lnSpc>
                <a:spcPct val="90000"/>
              </a:lnSpc>
              <a:buNone/>
              <a:defRPr sz="1500" cap="none" baseline="0">
                <a:solidFill>
                  <a:schemeClr val="bg1"/>
                </a:solidFill>
              </a:defRPr>
            </a:lvl1pPr>
          </a:lstStyle>
          <a:p>
            <a:pPr lvl="0"/>
            <a:r>
              <a:rPr lang="en-US" dirty="0" smtClean="0"/>
              <a:t>Section title &gt;</a:t>
            </a:r>
            <a:endParaRPr lang="en-US" dirty="0"/>
          </a:p>
        </p:txBody>
      </p:sp>
    </p:spTree>
    <p:extLst>
      <p:ext uri="{BB962C8B-B14F-4D97-AF65-F5344CB8AC3E}">
        <p14:creationId xmlns:p14="http://schemas.microsoft.com/office/powerpoint/2010/main" val="103027852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ub-Sub-Sub-Section Break">
    <p:spTree>
      <p:nvGrpSpPr>
        <p:cNvPr id="1" name=""/>
        <p:cNvGrpSpPr/>
        <p:nvPr/>
      </p:nvGrpSpPr>
      <p:grpSpPr>
        <a:xfrm>
          <a:off x="0" y="0"/>
          <a:ext cx="0" cy="0"/>
          <a:chOff x="0" y="0"/>
          <a:chExt cx="0" cy="0"/>
        </a:xfrm>
      </p:grpSpPr>
      <p:sp>
        <p:nvSpPr>
          <p:cNvPr id="18"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reyBar"/>
          <p:cNvSpPr/>
          <p:nvPr userDrawn="1"/>
        </p:nvSpPr>
        <p:spPr>
          <a:xfrm>
            <a:off x="0" y="365760"/>
            <a:ext cx="8915400" cy="521208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AdditionalInformation"/>
          <p:cNvSpPr>
            <a:spLocks noGrp="1"/>
          </p:cNvSpPr>
          <p:nvPr>
            <p:ph type="body" idx="1" hasCustomPrompt="1"/>
          </p:nvPr>
        </p:nvSpPr>
        <p:spPr>
          <a:xfrm>
            <a:off x="1885950" y="4572000"/>
            <a:ext cx="6926580" cy="9144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Any additional information needed for sub-sub-sub-section break slide</a:t>
            </a:r>
          </a:p>
        </p:txBody>
      </p:sp>
      <p:sp>
        <p:nvSpPr>
          <p:cNvPr id="6" name="SubSubSubSubSectionTitle"/>
          <p:cNvSpPr>
            <a:spLocks noGrp="1"/>
          </p:cNvSpPr>
          <p:nvPr>
            <p:ph type="body" sz="quarter" idx="12" hasCustomPrompt="1"/>
          </p:nvPr>
        </p:nvSpPr>
        <p:spPr>
          <a:xfrm>
            <a:off x="1885951" y="2103120"/>
            <a:ext cx="6927056" cy="2468880"/>
          </a:xfrm>
        </p:spPr>
        <p:txBody>
          <a:bodyPr anchor="b">
            <a:normAutofit/>
          </a:bodyPr>
          <a:lstStyle>
            <a:lvl1pPr marL="0" indent="0">
              <a:lnSpc>
                <a:spcPct val="90000"/>
              </a:lnSpc>
              <a:spcBef>
                <a:spcPts val="0"/>
              </a:spcBef>
              <a:buNone/>
              <a:defRPr sz="3300" baseline="0">
                <a:solidFill>
                  <a:schemeClr val="bg1"/>
                </a:solidFill>
              </a:defRPr>
            </a:lvl1pPr>
            <a:lvl2pPr marL="342900" indent="0">
              <a:buNone/>
              <a:defRPr/>
            </a:lvl2pPr>
          </a:lstStyle>
          <a:p>
            <a:pPr lvl="0"/>
            <a:r>
              <a:rPr lang="en-US" dirty="0" smtClean="0"/>
              <a:t>Sub-sub-sub-section title (#.#.#.#)</a:t>
            </a:r>
          </a:p>
        </p:txBody>
      </p:sp>
      <p:sp>
        <p:nvSpPr>
          <p:cNvPr id="4" name="SubSubSubSectionTitle"/>
          <p:cNvSpPr>
            <a:spLocks noGrp="1"/>
          </p:cNvSpPr>
          <p:nvPr>
            <p:ph type="body" sz="quarter" idx="13" hasCustomPrompt="1"/>
          </p:nvPr>
        </p:nvSpPr>
        <p:spPr>
          <a:xfrm>
            <a:off x="1885951" y="1188719"/>
            <a:ext cx="6927056" cy="914400"/>
          </a:xfrm>
        </p:spPr>
        <p:txBody>
          <a:bodyPr>
            <a:normAutofit/>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Sub-sub-section title &gt;</a:t>
            </a:r>
          </a:p>
        </p:txBody>
      </p:sp>
      <p:sp>
        <p:nvSpPr>
          <p:cNvPr id="5" name="SubSectionTitle"/>
          <p:cNvSpPr>
            <a:spLocks noGrp="1"/>
          </p:cNvSpPr>
          <p:nvPr>
            <p:ph type="body" sz="quarter" idx="11" hasCustomPrompt="1"/>
          </p:nvPr>
        </p:nvSpPr>
        <p:spPr>
          <a:xfrm>
            <a:off x="1885951" y="822960"/>
            <a:ext cx="6927056" cy="365760"/>
          </a:xfrm>
        </p:spPr>
        <p:txBody>
          <a:bodyPr>
            <a:normAutofit/>
          </a:bodyPr>
          <a:lstStyle>
            <a:lvl1pPr marL="0" indent="0">
              <a:lnSpc>
                <a:spcPct val="90000"/>
              </a:lnSpc>
              <a:spcBef>
                <a:spcPts val="0"/>
              </a:spcBef>
              <a:buNone/>
              <a:defRPr sz="1500" cap="none" baseline="0">
                <a:solidFill>
                  <a:schemeClr val="bg1"/>
                </a:solidFill>
              </a:defRPr>
            </a:lvl1pPr>
          </a:lstStyle>
          <a:p>
            <a:pPr lvl="0"/>
            <a:r>
              <a:rPr lang="en-US" dirty="0" smtClean="0"/>
              <a:t>Sub-section title &gt;</a:t>
            </a:r>
            <a:endParaRPr lang="en-US" dirty="0"/>
          </a:p>
        </p:txBody>
      </p:sp>
      <p:sp>
        <p:nvSpPr>
          <p:cNvPr id="7" name="SectionTitle"/>
          <p:cNvSpPr>
            <a:spLocks noGrp="1"/>
          </p:cNvSpPr>
          <p:nvPr>
            <p:ph type="body" sz="quarter" idx="10" hasCustomPrompt="1"/>
          </p:nvPr>
        </p:nvSpPr>
        <p:spPr>
          <a:xfrm>
            <a:off x="1885950" y="457200"/>
            <a:ext cx="6926580" cy="365760"/>
          </a:xfrm>
        </p:spPr>
        <p:txBody>
          <a:bodyPr>
            <a:normAutofit/>
          </a:bodyPr>
          <a:lstStyle>
            <a:lvl1pPr marL="0" indent="0">
              <a:lnSpc>
                <a:spcPct val="90000"/>
              </a:lnSpc>
              <a:spcBef>
                <a:spcPts val="0"/>
              </a:spcBef>
              <a:buNone/>
              <a:defRPr sz="1350" cap="none" baseline="0">
                <a:solidFill>
                  <a:schemeClr val="bg1"/>
                </a:solidFill>
              </a:defRPr>
            </a:lvl1pPr>
          </a:lstStyle>
          <a:p>
            <a:pPr lvl="0"/>
            <a:r>
              <a:rPr lang="en-US" dirty="0" smtClean="0"/>
              <a:t>Section title &gt;</a:t>
            </a:r>
            <a:endParaRPr lang="en-US" dirty="0"/>
          </a:p>
        </p:txBody>
      </p:sp>
    </p:spTree>
    <p:extLst>
      <p:ext uri="{BB962C8B-B14F-4D97-AF65-F5344CB8AC3E}">
        <p14:creationId xmlns:p14="http://schemas.microsoft.com/office/powerpoint/2010/main" val="142753533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18"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reyBar"/>
          <p:cNvSpPr/>
          <p:nvPr userDrawn="1"/>
        </p:nvSpPr>
        <p:spPr>
          <a:xfrm>
            <a:off x="0" y="365760"/>
            <a:ext cx="8915400" cy="521208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leaseReturnInXMinutes"/>
          <p:cNvSpPr>
            <a:spLocks noGrp="1"/>
          </p:cNvSpPr>
          <p:nvPr>
            <p:ph type="body" sz="quarter" idx="10" hasCustomPrompt="1"/>
          </p:nvPr>
        </p:nvSpPr>
        <p:spPr>
          <a:xfrm>
            <a:off x="1714500" y="2743200"/>
            <a:ext cx="6858000" cy="2286000"/>
          </a:xfrm>
        </p:spPr>
        <p:txBody>
          <a:bodyPr rIns="91440" anchor="b" anchorCtr="0">
            <a:noAutofit/>
          </a:bodyPr>
          <a:lstStyle>
            <a:lvl1pPr marL="0" indent="0" algn="r">
              <a:buNone/>
              <a:defRPr sz="3000" b="0" baseline="0">
                <a:solidFill>
                  <a:schemeClr val="tx2"/>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Please return in 15 minutes.</a:t>
            </a:r>
          </a:p>
        </p:txBody>
      </p:sp>
      <p:pic>
        <p:nvPicPr>
          <p:cNvPr id="2" name="Stopwatc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027" y="1203325"/>
            <a:ext cx="1428750" cy="1905000"/>
          </a:xfrm>
          <a:prstGeom prst="rect">
            <a:avLst/>
          </a:prstGeom>
        </p:spPr>
      </p:pic>
      <p:sp>
        <p:nvSpPr>
          <p:cNvPr id="9" name="Break"/>
          <p:cNvSpPr txBox="1"/>
          <p:nvPr userDrawn="1"/>
        </p:nvSpPr>
        <p:spPr>
          <a:xfrm>
            <a:off x="1714500" y="1463040"/>
            <a:ext cx="6858000" cy="1107996"/>
          </a:xfrm>
          <a:prstGeom prst="rect">
            <a:avLst/>
          </a:prstGeom>
          <a:noFill/>
        </p:spPr>
        <p:txBody>
          <a:bodyPr wrap="square" rtlCol="0">
            <a:spAutoFit/>
          </a:bodyPr>
          <a:lstStyle/>
          <a:p>
            <a:r>
              <a:rPr lang="en-US" sz="6600" b="1" dirty="0" smtClean="0">
                <a:solidFill>
                  <a:srgbClr val="888B8D"/>
                </a:solidFill>
                <a:latin typeface="Arial" panose="020B0604020202020204" pitchFamily="34" charset="0"/>
                <a:cs typeface="Arial" panose="020B0604020202020204" pitchFamily="34" charset="0"/>
              </a:rPr>
              <a:t>Break</a:t>
            </a:r>
            <a:endParaRPr lang="en-US" sz="6600" b="1" dirty="0">
              <a:solidFill>
                <a:srgbClr val="888B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86116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cNvSpPr>
            <a:spLocks noGrp="1"/>
          </p:cNvSpPr>
          <p:nvPr>
            <p:ph sz="quarter" idx="10"/>
          </p:nvPr>
        </p:nvSpPr>
        <p:spPr>
          <a:xfrm>
            <a:off x="342899" y="1280160"/>
            <a:ext cx="8641080" cy="466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cNvSpPr>
            <a:spLocks noGrp="1"/>
          </p:cNvSpPr>
          <p:nvPr>
            <p:ph type="title" hasCustomPrompt="1"/>
          </p:nvPr>
        </p:nvSpPr>
        <p:spPr/>
        <p:txBody>
          <a:bodyPr/>
          <a:lstStyle>
            <a:lvl1pPr>
              <a:lnSpc>
                <a:spcPct val="90000"/>
              </a:lnSpc>
              <a:defRPr/>
            </a:lvl1pPr>
          </a:lstStyle>
          <a:p>
            <a:r>
              <a:rPr lang="en-US" dirty="0" smtClean="0"/>
              <a:t>Title (sentence case)</a:t>
            </a:r>
            <a:endParaRPr lang="en-US" dirty="0"/>
          </a:p>
        </p:txBody>
      </p:sp>
    </p:spTree>
    <p:extLst>
      <p:ext uri="{BB962C8B-B14F-4D97-AF65-F5344CB8AC3E}">
        <p14:creationId xmlns:p14="http://schemas.microsoft.com/office/powerpoint/2010/main" val="8875086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1000" y="1380067"/>
            <a:ext cx="8134350" cy="46397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2"/>
          </p:nvPr>
        </p:nvSpPr>
        <p:spPr>
          <a:xfrm>
            <a:off x="381000" y="6206068"/>
            <a:ext cx="2057400" cy="26458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25885838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 No Logo">
    <p:spTree>
      <p:nvGrpSpPr>
        <p:cNvPr id="1" name=""/>
        <p:cNvGrpSpPr/>
        <p:nvPr/>
      </p:nvGrpSpPr>
      <p:grpSpPr>
        <a:xfrm>
          <a:off x="0" y="0"/>
          <a:ext cx="0" cy="0"/>
          <a:chOff x="0" y="0"/>
          <a:chExt cx="0" cy="0"/>
        </a:xfrm>
      </p:grpSpPr>
      <p:sp>
        <p:nvSpPr>
          <p:cNvPr id="5" name="WhiteCoverUpLogo"/>
          <p:cNvSpPr/>
          <p:nvPr userDrawn="1"/>
        </p:nvSpPr>
        <p:spPr>
          <a:xfrm>
            <a:off x="8072438" y="5995035"/>
            <a:ext cx="864394" cy="65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cNvSpPr>
            <a:spLocks noGrp="1"/>
          </p:cNvSpPr>
          <p:nvPr>
            <p:ph sz="quarter" idx="10"/>
          </p:nvPr>
        </p:nvSpPr>
        <p:spPr>
          <a:xfrm>
            <a:off x="342900" y="1280160"/>
            <a:ext cx="8641080" cy="5210175"/>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lstStyle>
            <a:lvl1pPr>
              <a:lnSpc>
                <a:spcPct val="90000"/>
              </a:lnSpc>
              <a:defRPr/>
            </a:lvl1pPr>
          </a:lstStyle>
          <a:p>
            <a:r>
              <a:rPr lang="en-US" dirty="0" smtClean="0"/>
              <a:t>Title (sentence case)</a:t>
            </a:r>
            <a:endParaRPr lang="en-US" dirty="0"/>
          </a:p>
        </p:txBody>
      </p:sp>
    </p:spTree>
    <p:extLst>
      <p:ext uri="{BB962C8B-B14F-4D97-AF65-F5344CB8AC3E}">
        <p14:creationId xmlns:p14="http://schemas.microsoft.com/office/powerpoint/2010/main" val="29433034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5" name="Content"/>
          <p:cNvSpPr>
            <a:spLocks noGrp="1"/>
          </p:cNvSpPr>
          <p:nvPr>
            <p:ph sz="quarter" idx="10"/>
          </p:nvPr>
        </p:nvSpPr>
        <p:spPr>
          <a:xfrm>
            <a:off x="411480" y="1280160"/>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48477006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Table - No Logo">
    <p:spTree>
      <p:nvGrpSpPr>
        <p:cNvPr id="1" name=""/>
        <p:cNvGrpSpPr/>
        <p:nvPr/>
      </p:nvGrpSpPr>
      <p:grpSpPr>
        <a:xfrm>
          <a:off x="0" y="0"/>
          <a:ext cx="0" cy="0"/>
          <a:chOff x="0" y="0"/>
          <a:chExt cx="0" cy="0"/>
        </a:xfrm>
      </p:grpSpPr>
      <p:sp>
        <p:nvSpPr>
          <p:cNvPr id="5" name="WhiteCoverUpLogo"/>
          <p:cNvSpPr/>
          <p:nvPr userDrawn="1"/>
        </p:nvSpPr>
        <p:spPr>
          <a:xfrm>
            <a:off x="8072438" y="5995035"/>
            <a:ext cx="864394" cy="65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cNvSpPr>
            <a:spLocks noGrp="1"/>
          </p:cNvSpPr>
          <p:nvPr>
            <p:ph sz="quarter" idx="10"/>
          </p:nvPr>
        </p:nvSpPr>
        <p:spPr>
          <a:xfrm>
            <a:off x="411480" y="1280160"/>
            <a:ext cx="8503920" cy="5120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208756127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Right"/>
          <p:cNvSpPr>
            <a:spLocks noGrp="1"/>
          </p:cNvSpPr>
          <p:nvPr>
            <p:ph sz="half" idx="2"/>
          </p:nvPr>
        </p:nvSpPr>
        <p:spPr>
          <a:xfrm>
            <a:off x="4697730" y="1280160"/>
            <a:ext cx="4286250" cy="466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Left"/>
          <p:cNvSpPr>
            <a:spLocks noGrp="1"/>
          </p:cNvSpPr>
          <p:nvPr>
            <p:ph sz="half" idx="1"/>
          </p:nvPr>
        </p:nvSpPr>
        <p:spPr>
          <a:xfrm>
            <a:off x="342899" y="1280160"/>
            <a:ext cx="4286250" cy="466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414908074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 No Logo">
    <p:spTree>
      <p:nvGrpSpPr>
        <p:cNvPr id="1" name=""/>
        <p:cNvGrpSpPr/>
        <p:nvPr/>
      </p:nvGrpSpPr>
      <p:grpSpPr>
        <a:xfrm>
          <a:off x="0" y="0"/>
          <a:ext cx="0" cy="0"/>
          <a:chOff x="0" y="0"/>
          <a:chExt cx="0" cy="0"/>
        </a:xfrm>
      </p:grpSpPr>
      <p:sp>
        <p:nvSpPr>
          <p:cNvPr id="3" name="WhiteCoverUpLogo"/>
          <p:cNvSpPr/>
          <p:nvPr userDrawn="1"/>
        </p:nvSpPr>
        <p:spPr>
          <a:xfrm>
            <a:off x="8072438" y="5995035"/>
            <a:ext cx="864394" cy="65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Right"/>
          <p:cNvSpPr>
            <a:spLocks noGrp="1"/>
          </p:cNvSpPr>
          <p:nvPr>
            <p:ph sz="quarter" idx="11"/>
          </p:nvPr>
        </p:nvSpPr>
        <p:spPr>
          <a:xfrm>
            <a:off x="4697730" y="1280160"/>
            <a:ext cx="4286250" cy="521208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Left"/>
          <p:cNvSpPr>
            <a:spLocks noGrp="1"/>
          </p:cNvSpPr>
          <p:nvPr>
            <p:ph sz="quarter" idx="10"/>
          </p:nvPr>
        </p:nvSpPr>
        <p:spPr>
          <a:xfrm>
            <a:off x="342899" y="1280159"/>
            <a:ext cx="4286250" cy="521208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300434587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Table">
    <p:spTree>
      <p:nvGrpSpPr>
        <p:cNvPr id="1" name=""/>
        <p:cNvGrpSpPr/>
        <p:nvPr/>
      </p:nvGrpSpPr>
      <p:grpSpPr>
        <a:xfrm>
          <a:off x="0" y="0"/>
          <a:ext cx="0" cy="0"/>
          <a:chOff x="0" y="0"/>
          <a:chExt cx="0" cy="0"/>
        </a:xfrm>
      </p:grpSpPr>
      <p:sp>
        <p:nvSpPr>
          <p:cNvPr id="4" name="ContentRight"/>
          <p:cNvSpPr>
            <a:spLocks noGrp="1"/>
          </p:cNvSpPr>
          <p:nvPr>
            <p:ph sz="half" idx="2"/>
          </p:nvPr>
        </p:nvSpPr>
        <p:spPr>
          <a:xfrm>
            <a:off x="4697730" y="1280160"/>
            <a:ext cx="4217670" cy="4663440"/>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Left"/>
          <p:cNvSpPr>
            <a:spLocks noGrp="1"/>
          </p:cNvSpPr>
          <p:nvPr>
            <p:ph sz="half" idx="1"/>
          </p:nvPr>
        </p:nvSpPr>
        <p:spPr>
          <a:xfrm>
            <a:off x="411480" y="1280160"/>
            <a:ext cx="4217670" cy="4663440"/>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79595499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Table - No Logo">
    <p:spTree>
      <p:nvGrpSpPr>
        <p:cNvPr id="1" name=""/>
        <p:cNvGrpSpPr/>
        <p:nvPr/>
      </p:nvGrpSpPr>
      <p:grpSpPr>
        <a:xfrm>
          <a:off x="0" y="0"/>
          <a:ext cx="0" cy="0"/>
          <a:chOff x="0" y="0"/>
          <a:chExt cx="0" cy="0"/>
        </a:xfrm>
      </p:grpSpPr>
      <p:sp>
        <p:nvSpPr>
          <p:cNvPr id="3" name="WhiteCoverUpLogo"/>
          <p:cNvSpPr/>
          <p:nvPr userDrawn="1"/>
        </p:nvSpPr>
        <p:spPr>
          <a:xfrm>
            <a:off x="8072438" y="5995035"/>
            <a:ext cx="864394" cy="65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Right"/>
          <p:cNvSpPr>
            <a:spLocks noGrp="1"/>
          </p:cNvSpPr>
          <p:nvPr>
            <p:ph sz="quarter" idx="11"/>
          </p:nvPr>
        </p:nvSpPr>
        <p:spPr>
          <a:xfrm>
            <a:off x="4697730" y="1280160"/>
            <a:ext cx="4217670" cy="5212080"/>
          </a:xfrm>
          <a:solidFill>
            <a:schemeClr val="bg1"/>
          </a:solidFill>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Left"/>
          <p:cNvSpPr>
            <a:spLocks noGrp="1"/>
          </p:cNvSpPr>
          <p:nvPr>
            <p:ph sz="quarter" idx="10"/>
          </p:nvPr>
        </p:nvSpPr>
        <p:spPr>
          <a:xfrm>
            <a:off x="411480" y="1280159"/>
            <a:ext cx="4217670" cy="5212080"/>
          </a:xfrm>
          <a:solidFill>
            <a:schemeClr val="bg1"/>
          </a:solidFill>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204218959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Alternative)">
    <p:spTree>
      <p:nvGrpSpPr>
        <p:cNvPr id="1" name=""/>
        <p:cNvGrpSpPr/>
        <p:nvPr/>
      </p:nvGrpSpPr>
      <p:grpSpPr>
        <a:xfrm>
          <a:off x="0" y="0"/>
          <a:ext cx="0" cy="0"/>
          <a:chOff x="0" y="0"/>
          <a:chExt cx="0" cy="0"/>
        </a:xfrm>
      </p:grpSpPr>
      <p:sp>
        <p:nvSpPr>
          <p:cNvPr id="4" name="ContentBottom"/>
          <p:cNvSpPr>
            <a:spLocks noGrp="1"/>
          </p:cNvSpPr>
          <p:nvPr>
            <p:ph sz="half" idx="2"/>
          </p:nvPr>
        </p:nvSpPr>
        <p:spPr>
          <a:xfrm>
            <a:off x="342900" y="3657600"/>
            <a:ext cx="8641080" cy="228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Top"/>
          <p:cNvSpPr>
            <a:spLocks noGrp="1"/>
          </p:cNvSpPr>
          <p:nvPr>
            <p:ph sz="half" idx="1"/>
          </p:nvPr>
        </p:nvSpPr>
        <p:spPr>
          <a:xfrm>
            <a:off x="342899" y="1280160"/>
            <a:ext cx="8641080" cy="228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429048154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 (Alternative) - No Logo">
    <p:spTree>
      <p:nvGrpSpPr>
        <p:cNvPr id="1" name=""/>
        <p:cNvGrpSpPr/>
        <p:nvPr/>
      </p:nvGrpSpPr>
      <p:grpSpPr>
        <a:xfrm>
          <a:off x="0" y="0"/>
          <a:ext cx="0" cy="0"/>
          <a:chOff x="0" y="0"/>
          <a:chExt cx="0" cy="0"/>
        </a:xfrm>
      </p:grpSpPr>
      <p:sp>
        <p:nvSpPr>
          <p:cNvPr id="3" name="WhiteCoverUpLogo"/>
          <p:cNvSpPr/>
          <p:nvPr userDrawn="1"/>
        </p:nvSpPr>
        <p:spPr>
          <a:xfrm>
            <a:off x="8072438" y="5995035"/>
            <a:ext cx="864394" cy="65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Bottom"/>
          <p:cNvSpPr>
            <a:spLocks noGrp="1"/>
          </p:cNvSpPr>
          <p:nvPr>
            <p:ph sz="quarter" idx="11"/>
          </p:nvPr>
        </p:nvSpPr>
        <p:spPr>
          <a:xfrm>
            <a:off x="342900" y="3931920"/>
            <a:ext cx="8641080" cy="256032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Top"/>
          <p:cNvSpPr>
            <a:spLocks noGrp="1"/>
          </p:cNvSpPr>
          <p:nvPr>
            <p:ph sz="quarter" idx="10"/>
          </p:nvPr>
        </p:nvSpPr>
        <p:spPr>
          <a:xfrm>
            <a:off x="342899" y="1280159"/>
            <a:ext cx="8641080" cy="256032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122188569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Table (Alternative)">
    <p:spTree>
      <p:nvGrpSpPr>
        <p:cNvPr id="1" name=""/>
        <p:cNvGrpSpPr/>
        <p:nvPr/>
      </p:nvGrpSpPr>
      <p:grpSpPr>
        <a:xfrm>
          <a:off x="0" y="0"/>
          <a:ext cx="0" cy="0"/>
          <a:chOff x="0" y="0"/>
          <a:chExt cx="0" cy="0"/>
        </a:xfrm>
      </p:grpSpPr>
      <p:sp>
        <p:nvSpPr>
          <p:cNvPr id="4" name="ContentBottom"/>
          <p:cNvSpPr>
            <a:spLocks noGrp="1"/>
          </p:cNvSpPr>
          <p:nvPr>
            <p:ph sz="half" idx="2"/>
          </p:nvPr>
        </p:nvSpPr>
        <p:spPr>
          <a:xfrm>
            <a:off x="411480" y="3611880"/>
            <a:ext cx="8503920" cy="2240280"/>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Top"/>
          <p:cNvSpPr>
            <a:spLocks noGrp="1"/>
          </p:cNvSpPr>
          <p:nvPr>
            <p:ph sz="half" idx="1"/>
          </p:nvPr>
        </p:nvSpPr>
        <p:spPr>
          <a:xfrm>
            <a:off x="411480" y="1280160"/>
            <a:ext cx="8503920" cy="2240280"/>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13111387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lo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9" y="237068"/>
            <a:ext cx="8140701" cy="88053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74650" y="1363133"/>
            <a:ext cx="4006850" cy="48138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14850" y="1363133"/>
            <a:ext cx="4000500" cy="48138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lvl1pPr>
              <a:defRPr>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Tree>
    <p:extLst>
      <p:ext uri="{BB962C8B-B14F-4D97-AF65-F5344CB8AC3E}">
        <p14:creationId xmlns:p14="http://schemas.microsoft.com/office/powerpoint/2010/main" val="32628220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Table (Alternative) - No Logo">
    <p:spTree>
      <p:nvGrpSpPr>
        <p:cNvPr id="1" name=""/>
        <p:cNvGrpSpPr/>
        <p:nvPr/>
      </p:nvGrpSpPr>
      <p:grpSpPr>
        <a:xfrm>
          <a:off x="0" y="0"/>
          <a:ext cx="0" cy="0"/>
          <a:chOff x="0" y="0"/>
          <a:chExt cx="0" cy="0"/>
        </a:xfrm>
      </p:grpSpPr>
      <p:sp>
        <p:nvSpPr>
          <p:cNvPr id="3" name="WhiteCoverUpLogo"/>
          <p:cNvSpPr/>
          <p:nvPr userDrawn="1"/>
        </p:nvSpPr>
        <p:spPr>
          <a:xfrm>
            <a:off x="8072438" y="5995035"/>
            <a:ext cx="864394" cy="65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Bottom"/>
          <p:cNvSpPr>
            <a:spLocks noGrp="1"/>
          </p:cNvSpPr>
          <p:nvPr>
            <p:ph sz="quarter" idx="11" hasCustomPrompt="1"/>
          </p:nvPr>
        </p:nvSpPr>
        <p:spPr>
          <a:xfrm>
            <a:off x="411480" y="3931920"/>
            <a:ext cx="8503920" cy="2560320"/>
          </a:xfrm>
          <a:solidFill>
            <a:schemeClr val="bg1"/>
          </a:solidFill>
        </p:spPr>
        <p:txBody>
          <a:bodyPr lIns="0" rIns="0"/>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Top"/>
          <p:cNvSpPr>
            <a:spLocks noGrp="1"/>
          </p:cNvSpPr>
          <p:nvPr>
            <p:ph sz="quarter" idx="10"/>
          </p:nvPr>
        </p:nvSpPr>
        <p:spPr>
          <a:xfrm>
            <a:off x="411480" y="1280159"/>
            <a:ext cx="8503920" cy="2560320"/>
          </a:xfrm>
          <a:solidFill>
            <a:schemeClr val="bg1"/>
          </a:solidFill>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244214669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ContentRight"/>
          <p:cNvSpPr>
            <a:spLocks noGrp="1"/>
          </p:cNvSpPr>
          <p:nvPr>
            <p:ph sz="half" idx="10"/>
          </p:nvPr>
        </p:nvSpPr>
        <p:spPr>
          <a:xfrm>
            <a:off x="6172200" y="1280160"/>
            <a:ext cx="2811780" cy="4663440"/>
          </a:xfrm>
          <a:solidFill>
            <a:schemeClr val="bg1"/>
          </a:solidFill>
        </p:spPr>
        <p:txBody>
          <a:bodyPr/>
          <a:lstStyle>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Middle"/>
          <p:cNvSpPr>
            <a:spLocks noGrp="1"/>
          </p:cNvSpPr>
          <p:nvPr>
            <p:ph sz="half" idx="2"/>
          </p:nvPr>
        </p:nvSpPr>
        <p:spPr>
          <a:xfrm>
            <a:off x="3257550" y="1280160"/>
            <a:ext cx="2811780" cy="4663440"/>
          </a:xfrm>
          <a:solidFill>
            <a:schemeClr val="bg1"/>
          </a:solidFill>
        </p:spPr>
        <p:txBody>
          <a:bodyPr/>
          <a:lstStyle>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Left"/>
          <p:cNvSpPr>
            <a:spLocks noGrp="1"/>
          </p:cNvSpPr>
          <p:nvPr>
            <p:ph sz="half" idx="1"/>
          </p:nvPr>
        </p:nvSpPr>
        <p:spPr>
          <a:xfrm>
            <a:off x="342899" y="1280160"/>
            <a:ext cx="2811780" cy="4663440"/>
          </a:xfrm>
          <a:solidFill>
            <a:schemeClr val="bg1"/>
          </a:solidFill>
        </p:spPr>
        <p:txBody>
          <a:bodyPr/>
          <a:lstStyle>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311558457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ree Content (Alternative)">
    <p:spTree>
      <p:nvGrpSpPr>
        <p:cNvPr id="1" name=""/>
        <p:cNvGrpSpPr/>
        <p:nvPr/>
      </p:nvGrpSpPr>
      <p:grpSpPr>
        <a:xfrm>
          <a:off x="0" y="0"/>
          <a:ext cx="0" cy="0"/>
          <a:chOff x="0" y="0"/>
          <a:chExt cx="0" cy="0"/>
        </a:xfrm>
      </p:grpSpPr>
      <p:sp>
        <p:nvSpPr>
          <p:cNvPr id="6" name="ContentBottomRight"/>
          <p:cNvSpPr>
            <a:spLocks noGrp="1"/>
          </p:cNvSpPr>
          <p:nvPr>
            <p:ph sz="half" idx="10"/>
          </p:nvPr>
        </p:nvSpPr>
        <p:spPr>
          <a:xfrm>
            <a:off x="4697730" y="2743200"/>
            <a:ext cx="4286250" cy="3200400"/>
          </a:xfrm>
          <a:solidFill>
            <a:schemeClr val="bg1"/>
          </a:solidFill>
        </p:spPr>
        <p:txBody>
          <a:bodyPr/>
          <a:lstStyle>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BottomLeft"/>
          <p:cNvSpPr>
            <a:spLocks noGrp="1"/>
          </p:cNvSpPr>
          <p:nvPr>
            <p:ph sz="half" idx="2"/>
          </p:nvPr>
        </p:nvSpPr>
        <p:spPr>
          <a:xfrm>
            <a:off x="342899" y="2743200"/>
            <a:ext cx="4286250" cy="3200400"/>
          </a:xfrm>
          <a:solidFill>
            <a:schemeClr val="bg1"/>
          </a:solidFill>
        </p:spPr>
        <p:txBody>
          <a:bodyPr/>
          <a:lstStyle>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Top"/>
          <p:cNvSpPr>
            <a:spLocks noGrp="1"/>
          </p:cNvSpPr>
          <p:nvPr>
            <p:ph sz="half" idx="1"/>
          </p:nvPr>
        </p:nvSpPr>
        <p:spPr>
          <a:xfrm>
            <a:off x="342898" y="1280160"/>
            <a:ext cx="8641082" cy="1463040"/>
          </a:xfrm>
          <a:solidFill>
            <a:schemeClr val="bg1"/>
          </a:solidFill>
        </p:spPr>
        <p:txBody>
          <a:bodyPr/>
          <a:lstStyle>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23667387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42793607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 No Logo">
    <p:spTree>
      <p:nvGrpSpPr>
        <p:cNvPr id="1" name=""/>
        <p:cNvGrpSpPr/>
        <p:nvPr/>
      </p:nvGrpSpPr>
      <p:grpSpPr>
        <a:xfrm>
          <a:off x="0" y="0"/>
          <a:ext cx="0" cy="0"/>
          <a:chOff x="0" y="0"/>
          <a:chExt cx="0" cy="0"/>
        </a:xfrm>
      </p:grpSpPr>
      <p:sp>
        <p:nvSpPr>
          <p:cNvPr id="3" name="WhiteCoverUpLogo"/>
          <p:cNvSpPr/>
          <p:nvPr userDrawn="1"/>
        </p:nvSpPr>
        <p:spPr>
          <a:xfrm>
            <a:off x="8072438" y="5995035"/>
            <a:ext cx="864394" cy="65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373493659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WhiteBackground"/>
          <p:cNvSpPr/>
          <p:nvPr userDrawn="1"/>
        </p:nvSpPr>
        <p:spPr>
          <a:xfrm>
            <a:off x="-34290" y="-45720"/>
            <a:ext cx="9258300" cy="6949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942930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4">
          <p15:clr>
            <a:srgbClr val="5ACBF0"/>
          </p15:clr>
        </p15:guide>
        <p15:guide id="2" orient="horz" pos="708">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WhiteCoverUpLogo"/>
          <p:cNvSpPr/>
          <p:nvPr userDrawn="1"/>
        </p:nvSpPr>
        <p:spPr>
          <a:xfrm>
            <a:off x="7343776" y="5943601"/>
            <a:ext cx="1707356" cy="9144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BlackVideoBackground"/>
          <p:cNvSpPr/>
          <p:nvPr userDrawn="1"/>
        </p:nvSpPr>
        <p:spPr>
          <a:xfrm>
            <a:off x="274320" y="1280160"/>
            <a:ext cx="8641080" cy="5394960"/>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Media"/>
          <p:cNvSpPr>
            <a:spLocks noGrp="1"/>
          </p:cNvSpPr>
          <p:nvPr>
            <p:ph type="media" sz="quarter" idx="10"/>
          </p:nvPr>
        </p:nvSpPr>
        <p:spPr>
          <a:xfrm>
            <a:off x="400051" y="1419226"/>
            <a:ext cx="8422481" cy="5095875"/>
          </a:xfrm>
        </p:spPr>
        <p:txBody>
          <a:bodyPr/>
          <a:lstStyle/>
          <a:p>
            <a:endParaRPr lang="en-US"/>
          </a:p>
        </p:txBody>
      </p:sp>
      <p:sp>
        <p:nvSpPr>
          <p:cNvPr id="2" name="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04654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Content"/>
          <p:cNvSpPr>
            <a:spLocks noGrp="1"/>
          </p:cNvSpPr>
          <p:nvPr userDrawn="1">
            <p:ph sz="quarter" idx="10" hasCustomPrompt="1"/>
          </p:nvPr>
        </p:nvSpPr>
        <p:spPr>
          <a:xfrm>
            <a:off x="617220" y="1600200"/>
            <a:ext cx="6720840" cy="2788920"/>
          </a:xfrm>
        </p:spPr>
        <p:txBody>
          <a:bodyPr anchor="ctr"/>
          <a:lstStyle>
            <a:lvl1pPr marL="0" indent="0">
              <a:buNone/>
              <a:defRPr/>
            </a:lvl1pPr>
          </a:lstStyle>
          <a:p>
            <a:pPr lvl="0"/>
            <a:r>
              <a:rPr lang="en-US" dirty="0" smtClean="0"/>
              <a:t>Insert quote here. Resize font as necessary / desired.</a:t>
            </a:r>
          </a:p>
        </p:txBody>
      </p:sp>
      <p:sp>
        <p:nvSpPr>
          <p:cNvPr id="4" name="Title"/>
          <p:cNvSpPr>
            <a:spLocks noGrp="1"/>
          </p:cNvSpPr>
          <p:nvPr userDrawn="1">
            <p:ph type="title" hasCustomPrompt="1"/>
          </p:nvPr>
        </p:nvSpPr>
        <p:spPr/>
        <p:txBody>
          <a:bodyPr/>
          <a:lstStyle>
            <a:lvl1pPr>
              <a:lnSpc>
                <a:spcPct val="90000"/>
              </a:lnSpc>
              <a:defRPr/>
            </a:lvl1pPr>
          </a:lstStyle>
          <a:p>
            <a:r>
              <a:rPr lang="en-US" dirty="0" smtClean="0"/>
              <a:t>Title (sentence case)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1095" y="1505374"/>
            <a:ext cx="1339850" cy="1786466"/>
          </a:xfrm>
          <a:prstGeom prst="rect">
            <a:avLst/>
          </a:prstGeom>
        </p:spPr>
      </p:pic>
      <p:sp>
        <p:nvSpPr>
          <p:cNvPr id="11" name="BlueOutline"/>
          <p:cNvSpPr/>
          <p:nvPr userDrawn="1"/>
        </p:nvSpPr>
        <p:spPr>
          <a:xfrm>
            <a:off x="551204" y="1279526"/>
            <a:ext cx="8364196" cy="3202781"/>
          </a:xfrm>
          <a:prstGeom prst="roundRect">
            <a:avLst>
              <a:gd name="adj" fmla="val 375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GreenOutline"/>
          <p:cNvSpPr/>
          <p:nvPr userDrawn="1"/>
        </p:nvSpPr>
        <p:spPr>
          <a:xfrm>
            <a:off x="273844" y="1508760"/>
            <a:ext cx="7132797" cy="3840480"/>
          </a:xfrm>
          <a:prstGeom prst="roundRect">
            <a:avLst>
              <a:gd name="adj" fmla="val 381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GreyOutline"/>
          <p:cNvSpPr/>
          <p:nvPr userDrawn="1"/>
        </p:nvSpPr>
        <p:spPr>
          <a:xfrm>
            <a:off x="6995161" y="5030311"/>
            <a:ext cx="1535906" cy="547688"/>
          </a:xfrm>
          <a:prstGeom prst="roundRect">
            <a:avLst>
              <a:gd name="adj" fmla="val 2681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6"/>
          <p:cNvSpPr>
            <a:spLocks noGrp="1"/>
          </p:cNvSpPr>
          <p:nvPr>
            <p:ph type="body" sz="quarter" idx="11" hasCustomPrompt="1"/>
          </p:nvPr>
        </p:nvSpPr>
        <p:spPr>
          <a:xfrm>
            <a:off x="617220" y="4663440"/>
            <a:ext cx="6309360" cy="548640"/>
          </a:xfrm>
        </p:spPr>
        <p:txBody>
          <a:bodyPr anchor="t" anchorCtr="0">
            <a:normAutofit/>
          </a:bodyPr>
          <a:lstStyle>
            <a:lvl1pPr marL="0" indent="0">
              <a:buNone/>
              <a:defRPr sz="1800">
                <a:solidFill>
                  <a:schemeClr val="tx2"/>
                </a:solidFill>
              </a:defRPr>
            </a:lvl1pPr>
          </a:lstStyle>
          <a:p>
            <a:pPr lvl="0"/>
            <a:r>
              <a:rPr lang="en-US" dirty="0" smtClean="0"/>
              <a:t>Insert quote attribution here.</a:t>
            </a:r>
            <a:endParaRPr lang="en-US" dirty="0"/>
          </a:p>
        </p:txBody>
      </p:sp>
    </p:spTree>
    <p:extLst>
      <p:ext uri="{BB962C8B-B14F-4D97-AF65-F5344CB8AC3E}">
        <p14:creationId xmlns:p14="http://schemas.microsoft.com/office/powerpoint/2010/main" val="39776543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Quote - no logo">
    <p:spTree>
      <p:nvGrpSpPr>
        <p:cNvPr id="1" name=""/>
        <p:cNvGrpSpPr/>
        <p:nvPr/>
      </p:nvGrpSpPr>
      <p:grpSpPr>
        <a:xfrm>
          <a:off x="0" y="0"/>
          <a:ext cx="0" cy="0"/>
          <a:chOff x="0" y="0"/>
          <a:chExt cx="0" cy="0"/>
        </a:xfrm>
      </p:grpSpPr>
      <p:sp>
        <p:nvSpPr>
          <p:cNvPr id="9" name="WhiteCoverUpLogo"/>
          <p:cNvSpPr/>
          <p:nvPr userDrawn="1"/>
        </p:nvSpPr>
        <p:spPr>
          <a:xfrm>
            <a:off x="7343776" y="5943601"/>
            <a:ext cx="1707356" cy="9144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cNvSpPr>
            <a:spLocks noGrp="1"/>
          </p:cNvSpPr>
          <p:nvPr userDrawn="1">
            <p:ph sz="quarter" idx="10" hasCustomPrompt="1"/>
          </p:nvPr>
        </p:nvSpPr>
        <p:spPr>
          <a:xfrm>
            <a:off x="617220" y="1600200"/>
            <a:ext cx="6720840" cy="4114800"/>
          </a:xfrm>
        </p:spPr>
        <p:txBody>
          <a:bodyPr anchor="ctr"/>
          <a:lstStyle>
            <a:lvl1pPr marL="0" indent="0">
              <a:buNone/>
              <a:defRPr/>
            </a:lvl1pPr>
          </a:lstStyle>
          <a:p>
            <a:pPr lvl="0"/>
            <a:r>
              <a:rPr lang="en-US" dirty="0" smtClean="0"/>
              <a:t>Insert quote here. Resize font as necessary / desired.</a:t>
            </a:r>
          </a:p>
        </p:txBody>
      </p:sp>
      <p:sp>
        <p:nvSpPr>
          <p:cNvPr id="4" name="Title"/>
          <p:cNvSpPr>
            <a:spLocks noGrp="1"/>
          </p:cNvSpPr>
          <p:nvPr userDrawn="1">
            <p:ph type="title" hasCustomPrompt="1"/>
          </p:nvPr>
        </p:nvSpPr>
        <p:spPr/>
        <p:txBody>
          <a:bodyPr/>
          <a:lstStyle>
            <a:lvl1pPr>
              <a:lnSpc>
                <a:spcPct val="90000"/>
              </a:lnSpc>
              <a:defRPr/>
            </a:lvl1pPr>
          </a:lstStyle>
          <a:p>
            <a:r>
              <a:rPr lang="en-US" dirty="0" smtClean="0"/>
              <a:t>Title (sentence case)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1095" y="1505374"/>
            <a:ext cx="1339850" cy="1786466"/>
          </a:xfrm>
          <a:prstGeom prst="rect">
            <a:avLst/>
          </a:prstGeom>
        </p:spPr>
      </p:pic>
      <p:sp>
        <p:nvSpPr>
          <p:cNvPr id="11" name="BlueOutline"/>
          <p:cNvSpPr/>
          <p:nvPr userDrawn="1"/>
        </p:nvSpPr>
        <p:spPr>
          <a:xfrm>
            <a:off x="551203" y="1279524"/>
            <a:ext cx="8366760" cy="4526280"/>
          </a:xfrm>
          <a:prstGeom prst="roundRect">
            <a:avLst>
              <a:gd name="adj" fmla="val 375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GreenOutline"/>
          <p:cNvSpPr/>
          <p:nvPr userDrawn="1"/>
        </p:nvSpPr>
        <p:spPr>
          <a:xfrm>
            <a:off x="273844" y="1508760"/>
            <a:ext cx="7132797" cy="4937760"/>
          </a:xfrm>
          <a:prstGeom prst="roundRect">
            <a:avLst>
              <a:gd name="adj" fmla="val 381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GreyOutline"/>
          <p:cNvSpPr/>
          <p:nvPr userDrawn="1"/>
        </p:nvSpPr>
        <p:spPr>
          <a:xfrm>
            <a:off x="6995161" y="6126480"/>
            <a:ext cx="1535906" cy="547688"/>
          </a:xfrm>
          <a:prstGeom prst="roundRect">
            <a:avLst>
              <a:gd name="adj" fmla="val 2681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6"/>
          <p:cNvSpPr>
            <a:spLocks noGrp="1"/>
          </p:cNvSpPr>
          <p:nvPr>
            <p:ph type="body" sz="quarter" idx="11" hasCustomPrompt="1"/>
          </p:nvPr>
        </p:nvSpPr>
        <p:spPr>
          <a:xfrm>
            <a:off x="617220" y="5852160"/>
            <a:ext cx="6309360" cy="548640"/>
          </a:xfrm>
        </p:spPr>
        <p:txBody>
          <a:bodyPr anchor="ctr" anchorCtr="0">
            <a:normAutofit/>
          </a:bodyPr>
          <a:lstStyle>
            <a:lvl1pPr marL="0" indent="0">
              <a:buNone/>
              <a:defRPr sz="1800">
                <a:solidFill>
                  <a:schemeClr val="tx2"/>
                </a:solidFill>
              </a:defRPr>
            </a:lvl1pPr>
          </a:lstStyle>
          <a:p>
            <a:pPr lvl="0"/>
            <a:r>
              <a:rPr lang="en-US" dirty="0" smtClean="0"/>
              <a:t>Insert quote attribution here.</a:t>
            </a:r>
            <a:endParaRPr lang="en-US" dirty="0"/>
          </a:p>
        </p:txBody>
      </p:sp>
    </p:spTree>
    <p:extLst>
      <p:ext uri="{BB962C8B-B14F-4D97-AF65-F5344CB8AC3E}">
        <p14:creationId xmlns:p14="http://schemas.microsoft.com/office/powerpoint/2010/main" val="48099081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Engagement">
    <p:spTree>
      <p:nvGrpSpPr>
        <p:cNvPr id="1" name=""/>
        <p:cNvGrpSpPr/>
        <p:nvPr/>
      </p:nvGrpSpPr>
      <p:grpSpPr>
        <a:xfrm>
          <a:off x="0" y="0"/>
          <a:ext cx="0" cy="0"/>
          <a:chOff x="0" y="0"/>
          <a:chExt cx="0" cy="0"/>
        </a:xfrm>
      </p:grpSpPr>
      <p:sp>
        <p:nvSpPr>
          <p:cNvPr id="6"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GreyBar"/>
          <p:cNvSpPr/>
          <p:nvPr userDrawn="1"/>
        </p:nvSpPr>
        <p:spPr>
          <a:xfrm>
            <a:off x="0" y="228600"/>
            <a:ext cx="891540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cNvSpPr>
            <a:spLocks noGrp="1"/>
          </p:cNvSpPr>
          <p:nvPr>
            <p:ph sz="quarter" idx="10"/>
          </p:nvPr>
        </p:nvSpPr>
        <p:spPr>
          <a:xfrm>
            <a:off x="342900" y="1280160"/>
            <a:ext cx="8637985" cy="466344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Engagement description (“Case study background information”, etc.)</a:t>
            </a:r>
            <a:endParaRPr lang="en-US" dirty="0"/>
          </a:p>
        </p:txBody>
      </p:sp>
    </p:spTree>
    <p:extLst>
      <p:ext uri="{BB962C8B-B14F-4D97-AF65-F5344CB8AC3E}">
        <p14:creationId xmlns:p14="http://schemas.microsoft.com/office/powerpoint/2010/main" val="26022977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with text">
    <p:spTree>
      <p:nvGrpSpPr>
        <p:cNvPr id="1" name=""/>
        <p:cNvGrpSpPr/>
        <p:nvPr/>
      </p:nvGrpSpPr>
      <p:grpSpPr>
        <a:xfrm>
          <a:off x="0" y="0"/>
          <a:ext cx="0" cy="0"/>
          <a:chOff x="0" y="0"/>
          <a:chExt cx="0" cy="0"/>
        </a:xfrm>
      </p:grpSpPr>
      <p:sp>
        <p:nvSpPr>
          <p:cNvPr id="2" name="Title 1"/>
          <p:cNvSpPr>
            <a:spLocks noGrp="1"/>
          </p:cNvSpPr>
          <p:nvPr>
            <p:ph type="title"/>
          </p:nvPr>
        </p:nvSpPr>
        <p:spPr>
          <a:xfrm>
            <a:off x="374649" y="237068"/>
            <a:ext cx="8140701" cy="880533"/>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14850" y="1363133"/>
            <a:ext cx="4000500" cy="48138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39265043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Engagement Table">
    <p:spTree>
      <p:nvGrpSpPr>
        <p:cNvPr id="1" name=""/>
        <p:cNvGrpSpPr/>
        <p:nvPr/>
      </p:nvGrpSpPr>
      <p:grpSpPr>
        <a:xfrm>
          <a:off x="0" y="0"/>
          <a:ext cx="0" cy="0"/>
          <a:chOff x="0" y="0"/>
          <a:chExt cx="0" cy="0"/>
        </a:xfrm>
      </p:grpSpPr>
      <p:sp>
        <p:nvSpPr>
          <p:cNvPr id="6"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GreyBar"/>
          <p:cNvSpPr/>
          <p:nvPr userDrawn="1"/>
        </p:nvSpPr>
        <p:spPr>
          <a:xfrm>
            <a:off x="0" y="228600"/>
            <a:ext cx="891540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cNvSpPr>
            <a:spLocks noGrp="1"/>
          </p:cNvSpPr>
          <p:nvPr>
            <p:ph sz="quarter" idx="10"/>
          </p:nvPr>
        </p:nvSpPr>
        <p:spPr>
          <a:xfrm>
            <a:off x="409576" y="1280160"/>
            <a:ext cx="8505825"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lstStyle/>
          <a:p>
            <a:r>
              <a:rPr lang="en-US" dirty="0" smtClean="0"/>
              <a:t>Engagement description (“Discussion”, etc.)</a:t>
            </a:r>
            <a:endParaRPr lang="en-US" dirty="0"/>
          </a:p>
        </p:txBody>
      </p:sp>
    </p:spTree>
    <p:extLst>
      <p:ext uri="{BB962C8B-B14F-4D97-AF65-F5344CB8AC3E}">
        <p14:creationId xmlns:p14="http://schemas.microsoft.com/office/powerpoint/2010/main" val="2117512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Engagement Two-Column Text">
    <p:spTree>
      <p:nvGrpSpPr>
        <p:cNvPr id="1" name=""/>
        <p:cNvGrpSpPr/>
        <p:nvPr/>
      </p:nvGrpSpPr>
      <p:grpSpPr>
        <a:xfrm>
          <a:off x="0" y="0"/>
          <a:ext cx="0" cy="0"/>
          <a:chOff x="0" y="0"/>
          <a:chExt cx="0" cy="0"/>
        </a:xfrm>
      </p:grpSpPr>
      <p:sp>
        <p:nvSpPr>
          <p:cNvPr id="7"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reyBar"/>
          <p:cNvSpPr/>
          <p:nvPr userDrawn="1"/>
        </p:nvSpPr>
        <p:spPr>
          <a:xfrm>
            <a:off x="0" y="228600"/>
            <a:ext cx="891540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Right"/>
          <p:cNvSpPr>
            <a:spLocks noGrp="1"/>
          </p:cNvSpPr>
          <p:nvPr>
            <p:ph sz="half" idx="2"/>
          </p:nvPr>
        </p:nvSpPr>
        <p:spPr>
          <a:xfrm>
            <a:off x="4697730" y="1280160"/>
            <a:ext cx="4286250" cy="466344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Left"/>
          <p:cNvSpPr>
            <a:spLocks noGrp="1"/>
          </p:cNvSpPr>
          <p:nvPr>
            <p:ph sz="half" idx="1"/>
          </p:nvPr>
        </p:nvSpPr>
        <p:spPr>
          <a:xfrm>
            <a:off x="342899" y="1280160"/>
            <a:ext cx="4286250" cy="466344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Engagement description (“Discussion”, etc.)</a:t>
            </a:r>
            <a:endParaRPr lang="en-US" dirty="0"/>
          </a:p>
        </p:txBody>
      </p:sp>
    </p:spTree>
    <p:extLst>
      <p:ext uri="{BB962C8B-B14F-4D97-AF65-F5344CB8AC3E}">
        <p14:creationId xmlns:p14="http://schemas.microsoft.com/office/powerpoint/2010/main" val="342537206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Engagement Two Table">
    <p:spTree>
      <p:nvGrpSpPr>
        <p:cNvPr id="1" name=""/>
        <p:cNvGrpSpPr/>
        <p:nvPr/>
      </p:nvGrpSpPr>
      <p:grpSpPr>
        <a:xfrm>
          <a:off x="0" y="0"/>
          <a:ext cx="0" cy="0"/>
          <a:chOff x="0" y="0"/>
          <a:chExt cx="0" cy="0"/>
        </a:xfrm>
      </p:grpSpPr>
      <p:sp>
        <p:nvSpPr>
          <p:cNvPr id="7"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reyBar"/>
          <p:cNvSpPr/>
          <p:nvPr userDrawn="1"/>
        </p:nvSpPr>
        <p:spPr>
          <a:xfrm>
            <a:off x="0" y="228600"/>
            <a:ext cx="891540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Right"/>
          <p:cNvSpPr>
            <a:spLocks noGrp="1"/>
          </p:cNvSpPr>
          <p:nvPr>
            <p:ph sz="half" idx="2"/>
          </p:nvPr>
        </p:nvSpPr>
        <p:spPr>
          <a:xfrm>
            <a:off x="4697730" y="1280160"/>
            <a:ext cx="4217670" cy="466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Left"/>
          <p:cNvSpPr>
            <a:spLocks noGrp="1"/>
          </p:cNvSpPr>
          <p:nvPr>
            <p:ph sz="half" idx="1"/>
          </p:nvPr>
        </p:nvSpPr>
        <p:spPr>
          <a:xfrm>
            <a:off x="411480" y="1280160"/>
            <a:ext cx="4217670" cy="4663440"/>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Engagement description (“Discussion”, etc.)</a:t>
            </a:r>
            <a:endParaRPr lang="en-US" dirty="0"/>
          </a:p>
        </p:txBody>
      </p:sp>
    </p:spTree>
    <p:extLst>
      <p:ext uri="{BB962C8B-B14F-4D97-AF65-F5344CB8AC3E}">
        <p14:creationId xmlns:p14="http://schemas.microsoft.com/office/powerpoint/2010/main" val="271934149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olling Question">
    <p:spTree>
      <p:nvGrpSpPr>
        <p:cNvPr id="1" name=""/>
        <p:cNvGrpSpPr/>
        <p:nvPr/>
      </p:nvGrpSpPr>
      <p:grpSpPr>
        <a:xfrm>
          <a:off x="0" y="0"/>
          <a:ext cx="0" cy="0"/>
          <a:chOff x="0" y="0"/>
          <a:chExt cx="0" cy="0"/>
        </a:xfrm>
      </p:grpSpPr>
      <p:sp>
        <p:nvSpPr>
          <p:cNvPr id="8"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BlueBar"/>
          <p:cNvSpPr/>
          <p:nvPr userDrawn="1"/>
        </p:nvSpPr>
        <p:spPr>
          <a:xfrm>
            <a:off x="7715250" y="228600"/>
            <a:ext cx="1200150" cy="89611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reenBar"/>
          <p:cNvSpPr/>
          <p:nvPr userDrawn="1"/>
        </p:nvSpPr>
        <p:spPr>
          <a:xfrm>
            <a:off x="5417820" y="228600"/>
            <a:ext cx="222885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GreyBar"/>
          <p:cNvSpPr/>
          <p:nvPr userDrawn="1"/>
        </p:nvSpPr>
        <p:spPr>
          <a:xfrm>
            <a:off x="-1" y="228600"/>
            <a:ext cx="534924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cNvSpPr>
            <a:spLocks noGrp="1"/>
          </p:cNvSpPr>
          <p:nvPr>
            <p:ph sz="quarter" idx="10" hasCustomPrompt="1"/>
          </p:nvPr>
        </p:nvSpPr>
        <p:spPr>
          <a:xfrm>
            <a:off x="342900" y="1280160"/>
            <a:ext cx="8641080" cy="4572000"/>
          </a:xfrm>
          <a:noFill/>
        </p:spPr>
        <p:txBody>
          <a:bodyPr/>
          <a:lstStyle>
            <a:lvl1pPr>
              <a:defRPr baseline="0"/>
            </a:lvl1pPr>
            <a:lvl2pPr marL="685800" indent="-342900">
              <a:buFont typeface="+mj-lt"/>
              <a:buAutoNum type="alphaUcPeriod"/>
              <a:defRPr baseline="0"/>
            </a:lvl2pPr>
          </a:lstStyle>
          <a:p>
            <a:pPr lvl="0"/>
            <a:r>
              <a:rPr lang="en-US" dirty="0" smtClean="0"/>
              <a:t>Type your question here, click “Enter” and then “Tab” and type your answers. Please limit the question to 250 characters (if additional explanation is needed, use an engagement slide prior to the polling slide). Please indicate any special instructions in the notes section below (multiple-select answers, correct answer to display on results slide, etc.).</a:t>
            </a:r>
          </a:p>
          <a:p>
            <a:pPr lvl="1"/>
            <a:r>
              <a:rPr lang="en-US" dirty="0" smtClean="0"/>
              <a:t>Answer A (limit to 100 characters)</a:t>
            </a:r>
          </a:p>
          <a:p>
            <a:pPr lvl="1"/>
            <a:r>
              <a:rPr lang="en-US" dirty="0" smtClean="0"/>
              <a:t>Answer B (limit to 100 characters)</a:t>
            </a:r>
          </a:p>
          <a:p>
            <a:pPr lvl="1"/>
            <a:r>
              <a:rPr lang="en-US" dirty="0" smtClean="0"/>
              <a:t>Answer C (limit to 100 characters)</a:t>
            </a:r>
          </a:p>
          <a:p>
            <a:pPr lvl="1"/>
            <a:r>
              <a:rPr lang="en-US" dirty="0" smtClean="0"/>
              <a:t>Answer D (limit to 100 characters)</a:t>
            </a:r>
          </a:p>
        </p:txBody>
      </p:sp>
      <p:sp>
        <p:nvSpPr>
          <p:cNvPr id="2" name="Title"/>
          <p:cNvSpPr>
            <a:spLocks noGrp="1"/>
          </p:cNvSpPr>
          <p:nvPr>
            <p:ph type="title" hasCustomPrompt="1"/>
          </p:nvPr>
        </p:nvSpPr>
        <p:spPr>
          <a:xfrm>
            <a:off x="342900" y="228600"/>
            <a:ext cx="5006340" cy="896112"/>
          </a:xfrm>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Polling question</a:t>
            </a:r>
            <a:endParaRPr lang="en-US" dirty="0"/>
          </a:p>
        </p:txBody>
      </p:sp>
    </p:spTree>
    <p:extLst>
      <p:ext uri="{BB962C8B-B14F-4D97-AF65-F5344CB8AC3E}">
        <p14:creationId xmlns:p14="http://schemas.microsoft.com/office/powerpoint/2010/main" val="125855310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olling Social Q&amp;A">
    <p:spTree>
      <p:nvGrpSpPr>
        <p:cNvPr id="1" name=""/>
        <p:cNvGrpSpPr/>
        <p:nvPr/>
      </p:nvGrpSpPr>
      <p:grpSpPr>
        <a:xfrm>
          <a:off x="0" y="0"/>
          <a:ext cx="0" cy="0"/>
          <a:chOff x="0" y="0"/>
          <a:chExt cx="0" cy="0"/>
        </a:xfrm>
      </p:grpSpPr>
      <p:grpSp>
        <p:nvGrpSpPr>
          <p:cNvPr id="14" name="DiscussionBubbles"/>
          <p:cNvGrpSpPr/>
          <p:nvPr userDrawn="1"/>
        </p:nvGrpSpPr>
        <p:grpSpPr>
          <a:xfrm>
            <a:off x="438912" y="4023359"/>
            <a:ext cx="3661192" cy="2194560"/>
            <a:chOff x="342901" y="4646877"/>
            <a:chExt cx="5467380" cy="1797055"/>
          </a:xfrm>
          <a:solidFill>
            <a:schemeClr val="bg1"/>
          </a:solidFill>
        </p:grpSpPr>
        <p:sp>
          <p:nvSpPr>
            <p:cNvPr id="15" name="GreyRectangle"/>
            <p:cNvSpPr/>
            <p:nvPr userDrawn="1"/>
          </p:nvSpPr>
          <p:spPr>
            <a:xfrm>
              <a:off x="342901" y="4646877"/>
              <a:ext cx="2743200" cy="957532"/>
            </a:xfrm>
            <a:prstGeom prst="wedgeRectCallout">
              <a:avLst>
                <a:gd name="adj1" fmla="val -597"/>
                <a:gd name="adj2" fmla="val 84954"/>
              </a:avLst>
            </a:prstGeom>
            <a:grp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l"/>
              <a:r>
                <a:rPr lang="en-US" sz="4500" dirty="0" smtClean="0">
                  <a:solidFill>
                    <a:schemeClr val="tx2"/>
                  </a:solidFill>
                  <a:latin typeface="Arial Black" panose="020B0A04020102020204" pitchFamily="34" charset="0"/>
                </a:rPr>
                <a:t>   ?</a:t>
              </a:r>
              <a:endParaRPr lang="en-US" sz="4500" dirty="0">
                <a:solidFill>
                  <a:schemeClr val="tx2"/>
                </a:solidFill>
                <a:latin typeface="Arial Black" panose="020B0A04020102020204" pitchFamily="34" charset="0"/>
              </a:endParaRPr>
            </a:p>
          </p:txBody>
        </p:sp>
        <p:sp>
          <p:nvSpPr>
            <p:cNvPr id="16" name="BlueRoundedRectangle"/>
            <p:cNvSpPr/>
            <p:nvPr userDrawn="1"/>
          </p:nvSpPr>
          <p:spPr>
            <a:xfrm>
              <a:off x="3067081" y="5486400"/>
              <a:ext cx="2743200" cy="957532"/>
            </a:xfrm>
            <a:prstGeom prst="wedgeRoundRectCallout">
              <a:avLst>
                <a:gd name="adj1" fmla="val -55789"/>
                <a:gd name="adj2" fmla="val 82320"/>
                <a:gd name="adj3" fmla="val 16667"/>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500" dirty="0" smtClean="0">
                  <a:solidFill>
                    <a:schemeClr val="accent1"/>
                  </a:solidFill>
                  <a:latin typeface="Arial Black" panose="020B0A04020102020204" pitchFamily="34" charset="0"/>
                </a:rPr>
                <a:t>    …</a:t>
              </a:r>
              <a:endParaRPr lang="en-US" sz="4500" dirty="0">
                <a:solidFill>
                  <a:schemeClr val="accent1"/>
                </a:solidFill>
                <a:latin typeface="Arial Black" panose="020B0A04020102020204" pitchFamily="34" charset="0"/>
              </a:endParaRPr>
            </a:p>
          </p:txBody>
        </p:sp>
        <p:sp>
          <p:nvSpPr>
            <p:cNvPr id="17" name="GreenOval"/>
            <p:cNvSpPr/>
            <p:nvPr userDrawn="1"/>
          </p:nvSpPr>
          <p:spPr>
            <a:xfrm>
              <a:off x="1940541" y="5021264"/>
              <a:ext cx="2743200" cy="1097280"/>
            </a:xfrm>
            <a:prstGeom prst="wedgeEllipseCallout">
              <a:avLst>
                <a:gd name="adj1" fmla="val -49721"/>
                <a:gd name="adj2" fmla="val 74414"/>
              </a:avLst>
            </a:prstGeom>
            <a:gr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7200" dirty="0" smtClean="0">
                  <a:solidFill>
                    <a:schemeClr val="accent2"/>
                  </a:solidFill>
                  <a:latin typeface="Arial Black" panose="020B0A04020102020204" pitchFamily="34" charset="0"/>
                </a:rPr>
                <a:t>›</a:t>
              </a:r>
            </a:p>
          </p:txBody>
        </p:sp>
      </p:grpSp>
      <p:sp>
        <p:nvSpPr>
          <p:cNvPr id="8"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BlueBar"/>
          <p:cNvSpPr/>
          <p:nvPr userDrawn="1"/>
        </p:nvSpPr>
        <p:spPr>
          <a:xfrm>
            <a:off x="7715250" y="228600"/>
            <a:ext cx="1200150" cy="89611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reenBar"/>
          <p:cNvSpPr/>
          <p:nvPr userDrawn="1"/>
        </p:nvSpPr>
        <p:spPr>
          <a:xfrm>
            <a:off x="5417820" y="228600"/>
            <a:ext cx="222885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GreyBar"/>
          <p:cNvSpPr/>
          <p:nvPr userDrawn="1"/>
        </p:nvSpPr>
        <p:spPr>
          <a:xfrm>
            <a:off x="-1" y="228600"/>
            <a:ext cx="534924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title" hasCustomPrompt="1"/>
          </p:nvPr>
        </p:nvSpPr>
        <p:spPr>
          <a:xfrm>
            <a:off x="342900" y="228600"/>
            <a:ext cx="5006340" cy="896112"/>
          </a:xfrm>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Social Q&amp;A</a:t>
            </a:r>
            <a:endParaRPr lang="en-US" dirty="0"/>
          </a:p>
        </p:txBody>
      </p:sp>
      <p:sp>
        <p:nvSpPr>
          <p:cNvPr id="13" name="Content Placeholder 12"/>
          <p:cNvSpPr>
            <a:spLocks noGrp="1"/>
          </p:cNvSpPr>
          <p:nvPr>
            <p:ph sz="quarter" idx="10"/>
          </p:nvPr>
        </p:nvSpPr>
        <p:spPr>
          <a:xfrm>
            <a:off x="342900" y="1280160"/>
            <a:ext cx="864108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89699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olling Team Battle">
    <p:spTree>
      <p:nvGrpSpPr>
        <p:cNvPr id="1" name=""/>
        <p:cNvGrpSpPr/>
        <p:nvPr/>
      </p:nvGrpSpPr>
      <p:grpSpPr>
        <a:xfrm>
          <a:off x="0" y="0"/>
          <a:ext cx="0" cy="0"/>
          <a:chOff x="0" y="0"/>
          <a:chExt cx="0" cy="0"/>
        </a:xfrm>
      </p:grpSpPr>
      <p:sp>
        <p:nvSpPr>
          <p:cNvPr id="8"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BlueBar"/>
          <p:cNvSpPr/>
          <p:nvPr userDrawn="1"/>
        </p:nvSpPr>
        <p:spPr>
          <a:xfrm>
            <a:off x="7715250" y="228600"/>
            <a:ext cx="1200150" cy="89611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reenBar"/>
          <p:cNvSpPr/>
          <p:nvPr userDrawn="1"/>
        </p:nvSpPr>
        <p:spPr>
          <a:xfrm>
            <a:off x="5417820" y="228600"/>
            <a:ext cx="222885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GreyBar"/>
          <p:cNvSpPr/>
          <p:nvPr userDrawn="1"/>
        </p:nvSpPr>
        <p:spPr>
          <a:xfrm>
            <a:off x="-1" y="228600"/>
            <a:ext cx="534924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oup 12"/>
          <p:cNvGrpSpPr/>
          <p:nvPr userDrawn="1"/>
        </p:nvGrpSpPr>
        <p:grpSpPr>
          <a:xfrm>
            <a:off x="342900" y="2194560"/>
            <a:ext cx="8624313" cy="4011126"/>
            <a:chOff x="457200" y="2194560"/>
            <a:chExt cx="11499084" cy="4011126"/>
          </a:xfrm>
        </p:grpSpPr>
        <p:sp>
          <p:nvSpPr>
            <p:cNvPr id="9" name="TextBox 8"/>
            <p:cNvSpPr txBox="1"/>
            <p:nvPr userDrawn="1"/>
          </p:nvSpPr>
          <p:spPr>
            <a:xfrm>
              <a:off x="457200" y="2194560"/>
              <a:ext cx="4846320" cy="3462486"/>
            </a:xfrm>
            <a:prstGeom prst="rect">
              <a:avLst/>
            </a:prstGeom>
            <a:noFill/>
          </p:spPr>
          <p:txBody>
            <a:bodyPr wrap="square" lIns="0" tIns="0" rIns="0" bIns="0" rtlCol="0">
              <a:spAutoFit/>
            </a:bodyPr>
            <a:lstStyle/>
            <a:p>
              <a:r>
                <a:rPr lang="en-US" sz="11250" b="1" dirty="0" smtClean="0">
                  <a:solidFill>
                    <a:schemeClr val="accent2"/>
                  </a:solidFill>
                  <a:latin typeface="Prelo-Book" panose="00000500000000000000" pitchFamily="2" charset="0"/>
                </a:rPr>
                <a:t>TEAM</a:t>
              </a:r>
              <a:endParaRPr lang="en-US" sz="11250" b="1" dirty="0">
                <a:solidFill>
                  <a:schemeClr val="accent2"/>
                </a:solidFill>
                <a:latin typeface="Prelo-Book" panose="00000500000000000000" pitchFamily="2" charset="0"/>
              </a:endParaRPr>
            </a:p>
          </p:txBody>
        </p:sp>
        <p:sp>
          <p:nvSpPr>
            <p:cNvPr id="10" name="TextBox 9"/>
            <p:cNvSpPr txBox="1"/>
            <p:nvPr userDrawn="1"/>
          </p:nvSpPr>
          <p:spPr>
            <a:xfrm>
              <a:off x="5372604" y="2743200"/>
              <a:ext cx="6583680" cy="3462486"/>
            </a:xfrm>
            <a:prstGeom prst="rect">
              <a:avLst/>
            </a:prstGeom>
            <a:noFill/>
          </p:spPr>
          <p:txBody>
            <a:bodyPr wrap="square" lIns="0" tIns="0" rIns="0" bIns="0" rtlCol="0">
              <a:spAutoFit/>
            </a:bodyPr>
            <a:lstStyle/>
            <a:p>
              <a:pPr algn="r"/>
              <a:r>
                <a:rPr lang="en-US" sz="11250" b="1" dirty="0" smtClean="0">
                  <a:solidFill>
                    <a:schemeClr val="accent1"/>
                  </a:solidFill>
                  <a:latin typeface="Prelo-Book" panose="00000500000000000000" pitchFamily="2" charset="0"/>
                </a:rPr>
                <a:t>BATTLE</a:t>
              </a:r>
              <a:endParaRPr lang="en-US" sz="11250" b="1" dirty="0">
                <a:solidFill>
                  <a:schemeClr val="accent1"/>
                </a:solidFill>
                <a:latin typeface="Prelo-Book" panose="00000500000000000000" pitchFamily="2" charset="0"/>
              </a:endParaRPr>
            </a:p>
          </p:txBody>
        </p:sp>
        <p:sp>
          <p:nvSpPr>
            <p:cNvPr id="11" name="Rectangle 10"/>
            <p:cNvSpPr/>
            <p:nvPr userDrawn="1"/>
          </p:nvSpPr>
          <p:spPr>
            <a:xfrm>
              <a:off x="5582092" y="2672620"/>
              <a:ext cx="6305107" cy="27432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548640" y="4275202"/>
              <a:ext cx="4663853" cy="27432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99539271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9"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WhiteBackground"/>
          <p:cNvSpPr/>
          <p:nvPr userDrawn="1"/>
        </p:nvSpPr>
        <p:spPr>
          <a:xfrm>
            <a:off x="0" y="6350924"/>
            <a:ext cx="1783080" cy="507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reyBar"/>
          <p:cNvSpPr/>
          <p:nvPr userDrawn="1"/>
        </p:nvSpPr>
        <p:spPr>
          <a:xfrm>
            <a:off x="0" y="228600"/>
            <a:ext cx="891540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Gear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638530"/>
            <a:ext cx="2990850" cy="5219470"/>
          </a:xfrm>
          <a:prstGeom prst="rect">
            <a:avLst/>
          </a:prstGeom>
        </p:spPr>
      </p:pic>
      <p:sp>
        <p:nvSpPr>
          <p:cNvPr id="8" name="ActivityName"/>
          <p:cNvSpPr>
            <a:spLocks noGrp="1"/>
          </p:cNvSpPr>
          <p:nvPr>
            <p:ph type="body" sz="quarter" idx="11" hasCustomPrompt="1"/>
          </p:nvPr>
        </p:nvSpPr>
        <p:spPr>
          <a:xfrm>
            <a:off x="1543050" y="3017520"/>
            <a:ext cx="7440930" cy="1874520"/>
          </a:xfrm>
        </p:spPr>
        <p:txBody>
          <a:bodyPr>
            <a:normAutofit/>
          </a:bodyPr>
          <a:lstStyle>
            <a:lvl1pPr marL="0" indent="0">
              <a:buNone/>
              <a:defRPr sz="2700" b="1" baseline="0">
                <a:solidFill>
                  <a:schemeClr val="accent1"/>
                </a:solidFill>
              </a:defRPr>
            </a:lvl1pPr>
          </a:lstStyle>
          <a:p>
            <a:pPr lvl="0"/>
            <a:r>
              <a:rPr lang="en-US" dirty="0" smtClean="0"/>
              <a:t>Activity/case study name</a:t>
            </a:r>
          </a:p>
        </p:txBody>
      </p:sp>
      <p:sp>
        <p:nvSpPr>
          <p:cNvPr id="6" name="ActivityNumber"/>
          <p:cNvSpPr>
            <a:spLocks noGrp="1"/>
          </p:cNvSpPr>
          <p:nvPr>
            <p:ph type="body" sz="quarter" idx="10" hasCustomPrompt="1"/>
          </p:nvPr>
        </p:nvSpPr>
        <p:spPr>
          <a:xfrm>
            <a:off x="1543050" y="1645920"/>
            <a:ext cx="7440930" cy="1371600"/>
          </a:xfrm>
        </p:spPr>
        <p:txBody>
          <a:bodyPr anchor="b"/>
          <a:lstStyle>
            <a:lvl1pPr marL="0" indent="0">
              <a:buNone/>
              <a:defRPr>
                <a:solidFill>
                  <a:schemeClr val="accent2"/>
                </a:solidFill>
              </a:defRPr>
            </a:lvl1pPr>
          </a:lstStyle>
          <a:p>
            <a:pPr lvl="0"/>
            <a:r>
              <a:rPr lang="en-US" dirty="0" smtClean="0"/>
              <a:t>Activity/case study number</a:t>
            </a:r>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Title (sentence case)</a:t>
            </a:r>
            <a:endParaRPr lang="en-US" dirty="0"/>
          </a:p>
        </p:txBody>
      </p:sp>
    </p:spTree>
    <p:extLst>
      <p:ext uri="{BB962C8B-B14F-4D97-AF65-F5344CB8AC3E}">
        <p14:creationId xmlns:p14="http://schemas.microsoft.com/office/powerpoint/2010/main" val="322393512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grpSp>
        <p:nvGrpSpPr>
          <p:cNvPr id="10" name="DiscussionBubbles"/>
          <p:cNvGrpSpPr/>
          <p:nvPr userDrawn="1"/>
        </p:nvGrpSpPr>
        <p:grpSpPr>
          <a:xfrm>
            <a:off x="438912" y="4023359"/>
            <a:ext cx="3661192" cy="2194560"/>
            <a:chOff x="342901" y="4646877"/>
            <a:chExt cx="5467380" cy="1797055"/>
          </a:xfrm>
          <a:solidFill>
            <a:schemeClr val="bg1"/>
          </a:solidFill>
        </p:grpSpPr>
        <p:sp>
          <p:nvSpPr>
            <p:cNvPr id="8" name="GreyRectangle"/>
            <p:cNvSpPr/>
            <p:nvPr userDrawn="1"/>
          </p:nvSpPr>
          <p:spPr>
            <a:xfrm>
              <a:off x="342901" y="4646877"/>
              <a:ext cx="2743200" cy="957532"/>
            </a:xfrm>
            <a:prstGeom prst="wedgeRectCallout">
              <a:avLst>
                <a:gd name="adj1" fmla="val -597"/>
                <a:gd name="adj2" fmla="val 84954"/>
              </a:avLst>
            </a:prstGeom>
            <a:grp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solidFill>
                  <a:schemeClr val="tx2"/>
                </a:solidFill>
                <a:latin typeface="Arial Black" panose="020B0A04020102020204" pitchFamily="34" charset="0"/>
              </a:endParaRPr>
            </a:p>
          </p:txBody>
        </p:sp>
        <p:sp>
          <p:nvSpPr>
            <p:cNvPr id="6" name="BlueRoundedRectangle"/>
            <p:cNvSpPr/>
            <p:nvPr userDrawn="1"/>
          </p:nvSpPr>
          <p:spPr>
            <a:xfrm>
              <a:off x="3067081" y="5486400"/>
              <a:ext cx="2743200" cy="957532"/>
            </a:xfrm>
            <a:prstGeom prst="wedgeRoundRectCallout">
              <a:avLst>
                <a:gd name="adj1" fmla="val -55789"/>
                <a:gd name="adj2" fmla="val 82320"/>
                <a:gd name="adj3" fmla="val 16667"/>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solidFill>
                  <a:schemeClr val="bg1"/>
                </a:solidFill>
                <a:latin typeface="Arial Black" panose="020B0A04020102020204" pitchFamily="34" charset="0"/>
              </a:endParaRPr>
            </a:p>
          </p:txBody>
        </p:sp>
        <p:sp>
          <p:nvSpPr>
            <p:cNvPr id="9" name="GreenOval"/>
            <p:cNvSpPr/>
            <p:nvPr userDrawn="1"/>
          </p:nvSpPr>
          <p:spPr>
            <a:xfrm>
              <a:off x="1940541" y="5021264"/>
              <a:ext cx="2743200" cy="1097280"/>
            </a:xfrm>
            <a:prstGeom prst="wedgeEllipseCallout">
              <a:avLst>
                <a:gd name="adj1" fmla="val -49721"/>
                <a:gd name="adj2" fmla="val 74414"/>
              </a:avLst>
            </a:prstGeom>
            <a:gr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latin typeface="Arial Black" panose="020B0A04020102020204" pitchFamily="34" charset="0"/>
              </a:endParaRPr>
            </a:p>
          </p:txBody>
        </p:sp>
      </p:grpSp>
      <p:sp>
        <p:nvSpPr>
          <p:cNvPr id="5" name="Content"/>
          <p:cNvSpPr>
            <a:spLocks noGrp="1"/>
          </p:cNvSpPr>
          <p:nvPr>
            <p:ph sz="quarter" idx="10" hasCustomPrompt="1"/>
          </p:nvPr>
        </p:nvSpPr>
        <p:spPr>
          <a:xfrm>
            <a:off x="342900" y="1280160"/>
            <a:ext cx="8637985" cy="4663440"/>
          </a:xfrm>
        </p:spPr>
        <p:txBody>
          <a:bodyPr/>
          <a:lstStyle>
            <a:lvl1pPr>
              <a:defRPr/>
            </a:lvl1pPr>
          </a:lstStyle>
          <a:p>
            <a:pPr lvl="0"/>
            <a:r>
              <a:rPr lang="en-US" dirty="0" smtClean="0"/>
              <a:t>Insert discussion prompt(s)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GreyBar"/>
          <p:cNvSpPr/>
          <p:nvPr userDrawn="1"/>
        </p:nvSpPr>
        <p:spPr>
          <a:xfrm>
            <a:off x="0" y="228600"/>
            <a:ext cx="891540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title" hasCustomPrompt="1"/>
          </p:nvPr>
        </p:nvSpPr>
        <p:spPr/>
        <p:txBody>
          <a:bodyPr/>
          <a:lstStyle>
            <a:lvl1pPr>
              <a:defRPr baseline="0"/>
            </a:lvl1pPr>
          </a:lstStyle>
          <a:p>
            <a:r>
              <a:rPr lang="en-US" dirty="0" smtClean="0"/>
              <a:t>Discussion description (“Class discussion”, “Table discussion”, etc.)</a:t>
            </a:r>
            <a:endParaRPr lang="en-US" dirty="0"/>
          </a:p>
        </p:txBody>
      </p:sp>
    </p:spTree>
    <p:extLst>
      <p:ext uri="{BB962C8B-B14F-4D97-AF65-F5344CB8AC3E}">
        <p14:creationId xmlns:p14="http://schemas.microsoft.com/office/powerpoint/2010/main" val="426147777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scussion (no bullets)">
    <p:spTree>
      <p:nvGrpSpPr>
        <p:cNvPr id="1" name=""/>
        <p:cNvGrpSpPr/>
        <p:nvPr/>
      </p:nvGrpSpPr>
      <p:grpSpPr>
        <a:xfrm>
          <a:off x="0" y="0"/>
          <a:ext cx="0" cy="0"/>
          <a:chOff x="0" y="0"/>
          <a:chExt cx="0" cy="0"/>
        </a:xfrm>
      </p:grpSpPr>
      <p:grpSp>
        <p:nvGrpSpPr>
          <p:cNvPr id="18" name="DiscussionBubbles"/>
          <p:cNvGrpSpPr/>
          <p:nvPr userDrawn="1"/>
        </p:nvGrpSpPr>
        <p:grpSpPr>
          <a:xfrm>
            <a:off x="438912" y="4023359"/>
            <a:ext cx="3661192" cy="2194560"/>
            <a:chOff x="342901" y="4646877"/>
            <a:chExt cx="5467380" cy="1797055"/>
          </a:xfrm>
          <a:solidFill>
            <a:schemeClr val="bg1"/>
          </a:solidFill>
        </p:grpSpPr>
        <p:sp>
          <p:nvSpPr>
            <p:cNvPr id="19" name="GreyRectangle"/>
            <p:cNvSpPr/>
            <p:nvPr userDrawn="1"/>
          </p:nvSpPr>
          <p:spPr>
            <a:xfrm>
              <a:off x="342901" y="4646877"/>
              <a:ext cx="2743200" cy="957532"/>
            </a:xfrm>
            <a:prstGeom prst="wedgeRectCallout">
              <a:avLst>
                <a:gd name="adj1" fmla="val -597"/>
                <a:gd name="adj2" fmla="val 84954"/>
              </a:avLst>
            </a:prstGeom>
            <a:grp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solidFill>
                  <a:schemeClr val="tx2"/>
                </a:solidFill>
                <a:latin typeface="Arial Black" panose="020B0A04020102020204" pitchFamily="34" charset="0"/>
              </a:endParaRPr>
            </a:p>
          </p:txBody>
        </p:sp>
        <p:sp>
          <p:nvSpPr>
            <p:cNvPr id="20" name="BlueRoundedRectangle"/>
            <p:cNvSpPr/>
            <p:nvPr userDrawn="1"/>
          </p:nvSpPr>
          <p:spPr>
            <a:xfrm>
              <a:off x="3067081" y="5486400"/>
              <a:ext cx="2743200" cy="957532"/>
            </a:xfrm>
            <a:prstGeom prst="wedgeRoundRectCallout">
              <a:avLst>
                <a:gd name="adj1" fmla="val -55789"/>
                <a:gd name="adj2" fmla="val 82320"/>
                <a:gd name="adj3" fmla="val 16667"/>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solidFill>
                  <a:schemeClr val="bg1"/>
                </a:solidFill>
                <a:latin typeface="Arial Black" panose="020B0A04020102020204" pitchFamily="34" charset="0"/>
              </a:endParaRPr>
            </a:p>
          </p:txBody>
        </p:sp>
        <p:sp>
          <p:nvSpPr>
            <p:cNvPr id="21" name="GreenOval"/>
            <p:cNvSpPr/>
            <p:nvPr userDrawn="1"/>
          </p:nvSpPr>
          <p:spPr>
            <a:xfrm>
              <a:off x="1940541" y="5021264"/>
              <a:ext cx="2743200" cy="1097280"/>
            </a:xfrm>
            <a:prstGeom prst="wedgeEllipseCallout">
              <a:avLst>
                <a:gd name="adj1" fmla="val -49721"/>
                <a:gd name="adj2" fmla="val 74414"/>
              </a:avLst>
            </a:prstGeom>
            <a:gr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latin typeface="Arial Black" panose="020B0A04020102020204" pitchFamily="34" charset="0"/>
              </a:endParaRPr>
            </a:p>
          </p:txBody>
        </p:sp>
      </p:grpSp>
      <p:sp>
        <p:nvSpPr>
          <p:cNvPr id="9"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GreyBar"/>
          <p:cNvSpPr/>
          <p:nvPr userDrawn="1"/>
        </p:nvSpPr>
        <p:spPr>
          <a:xfrm>
            <a:off x="0" y="228600"/>
            <a:ext cx="8915400" cy="89611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cNvSpPr>
            <a:spLocks noGrp="1"/>
          </p:cNvSpPr>
          <p:nvPr>
            <p:ph sz="quarter" idx="10" hasCustomPrompt="1"/>
          </p:nvPr>
        </p:nvSpPr>
        <p:spPr>
          <a:xfrm>
            <a:off x="342900" y="1280160"/>
            <a:ext cx="8637985" cy="4663440"/>
          </a:xfrm>
        </p:spPr>
        <p:txBody>
          <a:bodyPr>
            <a:normAutofit/>
          </a:bodyPr>
          <a:lstStyle>
            <a:lvl1pPr marL="0" indent="0">
              <a:buNone/>
              <a:defRPr sz="3000"/>
            </a:lvl1pPr>
          </a:lstStyle>
          <a:p>
            <a:pPr lvl="0"/>
            <a:r>
              <a:rPr lang="en-US" dirty="0" smtClean="0"/>
              <a:t>Insert discussion prompt(s) here.</a:t>
            </a:r>
          </a:p>
        </p:txBody>
      </p:sp>
      <p:sp>
        <p:nvSpPr>
          <p:cNvPr id="2" name="Title"/>
          <p:cNvSpPr>
            <a:spLocks noGrp="1"/>
          </p:cNvSpPr>
          <p:nvPr>
            <p:ph type="title" hasCustomPrompt="1"/>
          </p:nvPr>
        </p:nvSpPr>
        <p:spPr/>
        <p:txBody>
          <a:bodyPr/>
          <a:lstStyle>
            <a:lvl1pPr>
              <a:defRPr baseline="0"/>
            </a:lvl1pPr>
          </a:lstStyle>
          <a:p>
            <a:r>
              <a:rPr lang="en-US" dirty="0" smtClean="0"/>
              <a:t>Discussion description (“Class discussion”, “Table discussion”, etc.)</a:t>
            </a:r>
            <a:endParaRPr lang="en-US" dirty="0"/>
          </a:p>
        </p:txBody>
      </p:sp>
    </p:spTree>
    <p:extLst>
      <p:ext uri="{BB962C8B-B14F-4D97-AF65-F5344CB8AC3E}">
        <p14:creationId xmlns:p14="http://schemas.microsoft.com/office/powerpoint/2010/main" val="88275241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5"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GreenBar"/>
          <p:cNvSpPr/>
          <p:nvPr userDrawn="1"/>
        </p:nvSpPr>
        <p:spPr>
          <a:xfrm>
            <a:off x="0" y="228600"/>
            <a:ext cx="891540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cNvSpPr>
            <a:spLocks noGrp="1"/>
          </p:cNvSpPr>
          <p:nvPr>
            <p:ph sz="quarter" idx="10"/>
          </p:nvPr>
        </p:nvSpPr>
        <p:spPr>
          <a:xfrm>
            <a:off x="342900" y="1280160"/>
            <a:ext cx="8641080" cy="466344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SOLUTION</a:t>
            </a:r>
            <a:endParaRPr lang="en-US" dirty="0"/>
          </a:p>
        </p:txBody>
      </p:sp>
    </p:spTree>
    <p:extLst>
      <p:ext uri="{BB962C8B-B14F-4D97-AF65-F5344CB8AC3E}">
        <p14:creationId xmlns:p14="http://schemas.microsoft.com/office/powerpoint/2010/main" val="8868374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_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15283344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olution Table">
    <p:spTree>
      <p:nvGrpSpPr>
        <p:cNvPr id="1" name=""/>
        <p:cNvGrpSpPr/>
        <p:nvPr/>
      </p:nvGrpSpPr>
      <p:grpSpPr>
        <a:xfrm>
          <a:off x="0" y="0"/>
          <a:ext cx="0" cy="0"/>
          <a:chOff x="0" y="0"/>
          <a:chExt cx="0" cy="0"/>
        </a:xfrm>
      </p:grpSpPr>
      <p:sp>
        <p:nvSpPr>
          <p:cNvPr id="6"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GreenBar"/>
          <p:cNvSpPr/>
          <p:nvPr userDrawn="1"/>
        </p:nvSpPr>
        <p:spPr>
          <a:xfrm>
            <a:off x="0" y="228600"/>
            <a:ext cx="891540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cNvSpPr>
            <a:spLocks noGrp="1"/>
          </p:cNvSpPr>
          <p:nvPr>
            <p:ph sz="quarter" idx="10"/>
          </p:nvPr>
        </p:nvSpPr>
        <p:spPr>
          <a:xfrm>
            <a:off x="411480" y="1280160"/>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SOLUTION</a:t>
            </a:r>
            <a:endParaRPr lang="en-US" dirty="0"/>
          </a:p>
        </p:txBody>
      </p:sp>
    </p:spTree>
    <p:extLst>
      <p:ext uri="{BB962C8B-B14F-4D97-AF65-F5344CB8AC3E}">
        <p14:creationId xmlns:p14="http://schemas.microsoft.com/office/powerpoint/2010/main" val="242286779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assword">
    <p:spTree>
      <p:nvGrpSpPr>
        <p:cNvPr id="1" name=""/>
        <p:cNvGrpSpPr/>
        <p:nvPr/>
      </p:nvGrpSpPr>
      <p:grpSpPr>
        <a:xfrm>
          <a:off x="0" y="0"/>
          <a:ext cx="0" cy="0"/>
          <a:chOff x="0" y="0"/>
          <a:chExt cx="0" cy="0"/>
        </a:xfrm>
      </p:grpSpPr>
      <p:sp>
        <p:nvSpPr>
          <p:cNvPr id="8" name="WhiteBackground"/>
          <p:cNvSpPr/>
          <p:nvPr userDrawn="1"/>
        </p:nvSpPr>
        <p:spPr>
          <a:xfrm>
            <a:off x="-6858" y="0"/>
            <a:ext cx="9148572" cy="120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reenBar"/>
          <p:cNvSpPr/>
          <p:nvPr userDrawn="1"/>
        </p:nvSpPr>
        <p:spPr>
          <a:xfrm>
            <a:off x="0" y="228600"/>
            <a:ext cx="891540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Lock"/>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20650423">
            <a:off x="1382188" y="2237722"/>
            <a:ext cx="1526642" cy="2703090"/>
          </a:xfrm>
          <a:prstGeom prst="rect">
            <a:avLst/>
          </a:prstGeom>
        </p:spPr>
      </p:pic>
      <p:sp>
        <p:nvSpPr>
          <p:cNvPr id="4" name="PasswordHeading"/>
          <p:cNvSpPr txBox="1"/>
          <p:nvPr userDrawn="1"/>
        </p:nvSpPr>
        <p:spPr>
          <a:xfrm>
            <a:off x="2914650" y="2514601"/>
            <a:ext cx="1622560" cy="461665"/>
          </a:xfrm>
          <a:prstGeom prst="rect">
            <a:avLst/>
          </a:prstGeom>
          <a:noFill/>
        </p:spPr>
        <p:txBody>
          <a:bodyPr wrap="none" rtlCol="0">
            <a:spAutoFit/>
          </a:bodyPr>
          <a:lstStyle/>
          <a:p>
            <a:r>
              <a:rPr lang="en-US" sz="2400" dirty="0" smtClean="0">
                <a:solidFill>
                  <a:schemeClr val="tx1"/>
                </a:solidFill>
                <a:latin typeface="Arial" panose="020B0604020202020204" pitchFamily="34" charset="0"/>
                <a:cs typeface="Arial" panose="020B0604020202020204" pitchFamily="34" charset="0"/>
              </a:rPr>
              <a:t>Password:</a:t>
            </a:r>
            <a:endParaRPr lang="en-US" sz="2400" dirty="0">
              <a:solidFill>
                <a:schemeClr val="tx1"/>
              </a:solidFill>
              <a:latin typeface="Arial" panose="020B0604020202020204" pitchFamily="34" charset="0"/>
              <a:cs typeface="Arial" panose="020B0604020202020204" pitchFamily="34" charset="0"/>
            </a:endParaRPr>
          </a:p>
        </p:txBody>
      </p:sp>
      <p:sp>
        <p:nvSpPr>
          <p:cNvPr id="6" name="Password"/>
          <p:cNvSpPr>
            <a:spLocks noGrp="1"/>
          </p:cNvSpPr>
          <p:nvPr>
            <p:ph type="body" sz="quarter" idx="10" hasCustomPrompt="1"/>
          </p:nvPr>
        </p:nvSpPr>
        <p:spPr>
          <a:xfrm>
            <a:off x="3221831" y="3019425"/>
            <a:ext cx="3429000" cy="1828800"/>
          </a:xfrm>
        </p:spPr>
        <p:txBody>
          <a:bodyPr>
            <a:normAutofit/>
          </a:bodyPr>
          <a:lstStyle>
            <a:lvl1pPr marL="0" indent="0">
              <a:buNone/>
              <a:defRPr sz="7200" b="1">
                <a:solidFill>
                  <a:schemeClr val="accent1"/>
                </a:solidFill>
              </a:defRPr>
            </a:lvl1pPr>
          </a:lstStyle>
          <a:p>
            <a:pPr lvl="0"/>
            <a:r>
              <a:rPr lang="en-US" dirty="0" smtClean="0"/>
              <a:t>######</a:t>
            </a:r>
          </a:p>
        </p:txBody>
      </p:sp>
      <p:sp>
        <p:nvSpPr>
          <p:cNvPr id="2" name="NameOfPasswordProtectedFile"/>
          <p:cNvSpPr>
            <a:spLocks noGrp="1"/>
          </p:cNvSpPr>
          <p:nvPr>
            <p:ph type="title" hasCustomPrompt="1"/>
          </p:nvPr>
        </p:nvSpPr>
        <p:spPr/>
        <p:txBody>
          <a:bodyPr>
            <a:normAutofit/>
          </a:bodyPr>
          <a:lstStyle>
            <a:lvl1pPr algn="l" defTabSz="685800" rtl="0" eaLnBrk="1" latinLnBrk="0" hangingPunct="1">
              <a:lnSpc>
                <a:spcPct val="90000"/>
              </a:lnSpc>
              <a:spcBef>
                <a:spcPct val="0"/>
              </a:spcBef>
              <a:buNone/>
              <a:defRPr lang="en-US" sz="2100" b="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Name of password-protected file</a:t>
            </a:r>
            <a:endParaRPr lang="en-US" dirty="0"/>
          </a:p>
        </p:txBody>
      </p:sp>
    </p:spTree>
    <p:extLst>
      <p:ext uri="{BB962C8B-B14F-4D97-AF65-F5344CB8AC3E}">
        <p14:creationId xmlns:p14="http://schemas.microsoft.com/office/powerpoint/2010/main" val="42640671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structor (gener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About your instructors</a:t>
            </a:r>
            <a:endParaRPr lang="en-US" dirty="0"/>
          </a:p>
        </p:txBody>
      </p:sp>
      <p:pic>
        <p:nvPicPr>
          <p:cNvPr id="8" name="WordClou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1463018"/>
            <a:ext cx="8503920" cy="4572286"/>
          </a:xfrm>
          <a:prstGeom prst="rect">
            <a:avLst/>
          </a:prstGeom>
        </p:spPr>
      </p:pic>
    </p:spTree>
    <p:extLst>
      <p:ext uri="{BB962C8B-B14F-4D97-AF65-F5344CB8AC3E}">
        <p14:creationId xmlns:p14="http://schemas.microsoft.com/office/powerpoint/2010/main" val="152425892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12" name="GreenBar"/>
          <p:cNvSpPr/>
          <p:nvPr userDrawn="1"/>
        </p:nvSpPr>
        <p:spPr>
          <a:xfrm>
            <a:off x="0" y="228600"/>
            <a:ext cx="891540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LightBlueBackground"/>
          <p:cNvSpPr/>
          <p:nvPr userDrawn="1"/>
        </p:nvSpPr>
        <p:spPr>
          <a:xfrm>
            <a:off x="342900" y="1280160"/>
            <a:ext cx="8572500" cy="3840480"/>
          </a:xfrm>
          <a:prstGeom prst="rect">
            <a:avLst/>
          </a:prstGeom>
          <a:solidFill>
            <a:srgbClr val="D4E7F7">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Details"/>
          <p:cNvSpPr>
            <a:spLocks noGrp="1"/>
          </p:cNvSpPr>
          <p:nvPr>
            <p:ph type="body" sz="quarter" idx="20" hasCustomPrompt="1"/>
          </p:nvPr>
        </p:nvSpPr>
        <p:spPr>
          <a:xfrm>
            <a:off x="342900" y="2194560"/>
            <a:ext cx="6789420" cy="292608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 (one line each)</a:t>
            </a:r>
          </a:p>
        </p:txBody>
      </p:sp>
      <p:sp>
        <p:nvSpPr>
          <p:cNvPr id="11" name="Level"/>
          <p:cNvSpPr>
            <a:spLocks noGrp="1"/>
          </p:cNvSpPr>
          <p:nvPr>
            <p:ph type="body" sz="quarter" idx="22" hasCustomPrompt="1"/>
          </p:nvPr>
        </p:nvSpPr>
        <p:spPr>
          <a:xfrm>
            <a:off x="342900" y="1737360"/>
            <a:ext cx="678942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10" name="Name"/>
          <p:cNvSpPr>
            <a:spLocks noGrp="1"/>
          </p:cNvSpPr>
          <p:nvPr>
            <p:ph type="body" sz="quarter" idx="21" hasCustomPrompt="1"/>
          </p:nvPr>
        </p:nvSpPr>
        <p:spPr>
          <a:xfrm>
            <a:off x="342900" y="1280160"/>
            <a:ext cx="678942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7" name="Picture"/>
          <p:cNvSpPr>
            <a:spLocks noGrp="1"/>
          </p:cNvSpPr>
          <p:nvPr>
            <p:ph type="pic" sz="quarter" idx="14"/>
          </p:nvPr>
        </p:nvSpPr>
        <p:spPr>
          <a:xfrm>
            <a:off x="7200900" y="1280160"/>
            <a:ext cx="1714500" cy="2743200"/>
          </a:xfrm>
          <a:prstGeom prst="rect">
            <a:avLst/>
          </a:prstGeom>
        </p:spPr>
        <p:txBody>
          <a:bodyPr>
            <a:normAutofit/>
          </a:bodyPr>
          <a:lstStyle>
            <a:lvl1pPr marL="0" indent="0">
              <a:buNone/>
              <a:defRPr sz="750"/>
            </a:lvl1pPr>
          </a:lstStyle>
          <a:p>
            <a:endParaRPr lang="en-GB" dirty="0"/>
          </a:p>
        </p:txBody>
      </p:sp>
      <p:sp>
        <p:nvSpPr>
          <p:cNvPr id="2" name="Title"/>
          <p:cNvSpPr>
            <a:spLocks noGrp="1"/>
          </p:cNvSpPr>
          <p:nvPr>
            <p:ph type="title" hasCustomPrompt="1"/>
          </p:nvPr>
        </p:nvSpPr>
        <p:spPr/>
        <p:txBody>
          <a:bodyPr/>
          <a:lstStyle>
            <a:lvl1pPr algn="l" defTabSz="685800" rtl="0" eaLnBrk="1" latinLnBrk="0" hangingPunct="1">
              <a:lnSpc>
                <a:spcPct val="90000"/>
              </a:lnSpc>
              <a:spcBef>
                <a:spcPct val="0"/>
              </a:spcBef>
              <a:buNone/>
              <a:defRPr/>
            </a:lvl1pPr>
          </a:lstStyle>
          <a:p>
            <a:pPr algn="l" defTabSz="914400" rtl="0" eaLnBrk="1" latinLnBrk="0" hangingPunct="1">
              <a:lnSpc>
                <a:spcPct val="90000"/>
              </a:lnSpc>
              <a:spcBef>
                <a:spcPct val="0"/>
              </a:spcBef>
              <a:buNone/>
            </a:pPr>
            <a:r>
              <a:rPr lang="en-US" sz="2100" b="0" kern="1200" dirty="0" smtClean="0">
                <a:solidFill>
                  <a:schemeClr val="bg1"/>
                </a:solidFill>
                <a:latin typeface="Arial" panose="020B0604020202020204" pitchFamily="34" charset="0"/>
                <a:ea typeface="+mj-ea"/>
                <a:cs typeface="Arial" panose="020B0604020202020204" pitchFamily="34" charset="0"/>
              </a:rPr>
              <a:t>Title (sentence case)</a:t>
            </a:r>
            <a:endParaRPr lang="en-US" sz="2100" b="0" kern="12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1243247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 Photos (columns)">
    <p:spTree>
      <p:nvGrpSpPr>
        <p:cNvPr id="1" name=""/>
        <p:cNvGrpSpPr/>
        <p:nvPr/>
      </p:nvGrpSpPr>
      <p:grpSpPr>
        <a:xfrm>
          <a:off x="0" y="0"/>
          <a:ext cx="0" cy="0"/>
          <a:chOff x="0" y="0"/>
          <a:chExt cx="0" cy="0"/>
        </a:xfrm>
      </p:grpSpPr>
      <p:sp>
        <p:nvSpPr>
          <p:cNvPr id="16" name="GreenBar"/>
          <p:cNvSpPr/>
          <p:nvPr userDrawn="1"/>
        </p:nvSpPr>
        <p:spPr>
          <a:xfrm>
            <a:off x="0" y="228600"/>
            <a:ext cx="891540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LightBlueBackground"/>
          <p:cNvSpPr/>
          <p:nvPr userDrawn="1"/>
        </p:nvSpPr>
        <p:spPr>
          <a:xfrm>
            <a:off x="342900" y="1280160"/>
            <a:ext cx="8572500" cy="3840480"/>
          </a:xfrm>
          <a:prstGeom prst="rect">
            <a:avLst/>
          </a:prstGeom>
          <a:solidFill>
            <a:srgbClr val="D4E7F7">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2-Details"/>
          <p:cNvSpPr>
            <a:spLocks noGrp="1"/>
          </p:cNvSpPr>
          <p:nvPr>
            <p:ph type="body" sz="quarter" idx="24" hasCustomPrompt="1"/>
          </p:nvPr>
        </p:nvSpPr>
        <p:spPr>
          <a:xfrm>
            <a:off x="4663440" y="2194560"/>
            <a:ext cx="2880360" cy="292608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 (one line each)</a:t>
            </a:r>
          </a:p>
        </p:txBody>
      </p:sp>
      <p:sp>
        <p:nvSpPr>
          <p:cNvPr id="15" name="2-Level"/>
          <p:cNvSpPr>
            <a:spLocks noGrp="1"/>
          </p:cNvSpPr>
          <p:nvPr>
            <p:ph type="body" sz="quarter" idx="26" hasCustomPrompt="1"/>
          </p:nvPr>
        </p:nvSpPr>
        <p:spPr>
          <a:xfrm>
            <a:off x="4663440" y="1737360"/>
            <a:ext cx="288036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14" name="2-Name"/>
          <p:cNvSpPr>
            <a:spLocks noGrp="1"/>
          </p:cNvSpPr>
          <p:nvPr>
            <p:ph type="body" sz="quarter" idx="25" hasCustomPrompt="1"/>
          </p:nvPr>
        </p:nvSpPr>
        <p:spPr>
          <a:xfrm>
            <a:off x="4663440" y="1280160"/>
            <a:ext cx="288036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12" name="2-Picture"/>
          <p:cNvSpPr>
            <a:spLocks noGrp="1" noChangeAspect="1"/>
          </p:cNvSpPr>
          <p:nvPr>
            <p:ph type="pic" sz="quarter" idx="23"/>
          </p:nvPr>
        </p:nvSpPr>
        <p:spPr>
          <a:xfrm>
            <a:off x="7543800" y="1280160"/>
            <a:ext cx="1371600" cy="2194560"/>
          </a:xfrm>
          <a:prstGeom prst="rect">
            <a:avLst/>
          </a:prstGeom>
        </p:spPr>
        <p:txBody>
          <a:bodyPr>
            <a:normAutofit/>
          </a:bodyPr>
          <a:lstStyle>
            <a:lvl1pPr marL="0" indent="0">
              <a:buNone/>
              <a:defRPr sz="750"/>
            </a:lvl1pPr>
          </a:lstStyle>
          <a:p>
            <a:endParaRPr lang="en-GB" dirty="0"/>
          </a:p>
        </p:txBody>
      </p:sp>
      <p:sp>
        <p:nvSpPr>
          <p:cNvPr id="9" name="1-Details"/>
          <p:cNvSpPr>
            <a:spLocks noGrp="1"/>
          </p:cNvSpPr>
          <p:nvPr>
            <p:ph type="body" sz="quarter" idx="20" hasCustomPrompt="1"/>
          </p:nvPr>
        </p:nvSpPr>
        <p:spPr>
          <a:xfrm>
            <a:off x="342900" y="2194560"/>
            <a:ext cx="2880360" cy="292608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 (one line each)</a:t>
            </a:r>
          </a:p>
        </p:txBody>
      </p:sp>
      <p:sp>
        <p:nvSpPr>
          <p:cNvPr id="11" name="1-Level"/>
          <p:cNvSpPr>
            <a:spLocks noGrp="1"/>
          </p:cNvSpPr>
          <p:nvPr>
            <p:ph type="body" sz="quarter" idx="22" hasCustomPrompt="1"/>
          </p:nvPr>
        </p:nvSpPr>
        <p:spPr>
          <a:xfrm>
            <a:off x="342900" y="1737360"/>
            <a:ext cx="288036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10" name="1-Name"/>
          <p:cNvSpPr>
            <a:spLocks noGrp="1"/>
          </p:cNvSpPr>
          <p:nvPr>
            <p:ph type="body" sz="quarter" idx="21" hasCustomPrompt="1"/>
          </p:nvPr>
        </p:nvSpPr>
        <p:spPr>
          <a:xfrm>
            <a:off x="342900" y="1280160"/>
            <a:ext cx="288036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7" name="1-Picture"/>
          <p:cNvSpPr>
            <a:spLocks noGrp="1" noChangeAspect="1"/>
          </p:cNvSpPr>
          <p:nvPr>
            <p:ph type="pic" sz="quarter" idx="14"/>
          </p:nvPr>
        </p:nvSpPr>
        <p:spPr>
          <a:xfrm>
            <a:off x="3223260" y="1280160"/>
            <a:ext cx="1371600" cy="2194560"/>
          </a:xfrm>
          <a:prstGeom prst="rect">
            <a:avLst/>
          </a:prstGeom>
        </p:spPr>
        <p:txBody>
          <a:bodyPr>
            <a:normAutofit/>
          </a:bodyPr>
          <a:lstStyle>
            <a:lvl1pPr marL="0" indent="0">
              <a:buNone/>
              <a:defRPr sz="750"/>
            </a:lvl1pPr>
          </a:lstStyle>
          <a:p>
            <a:endParaRPr lang="en-GB" dirty="0"/>
          </a:p>
        </p:txBody>
      </p:sp>
      <p:sp>
        <p:nvSpPr>
          <p:cNvPr id="2" name="Title"/>
          <p:cNvSpPr>
            <a:spLocks noGrp="1"/>
          </p:cNvSpPr>
          <p:nvPr>
            <p:ph type="title" hasCustomPrompt="1"/>
          </p:nvPr>
        </p:nvSpPr>
        <p:spPr/>
        <p:txBody>
          <a:bodyPr/>
          <a:lstStyle>
            <a:lvl1pPr algn="l" defTabSz="685800" rtl="0" eaLnBrk="1" latinLnBrk="0" hangingPunct="1">
              <a:lnSpc>
                <a:spcPct val="90000"/>
              </a:lnSpc>
              <a:spcBef>
                <a:spcPct val="0"/>
              </a:spcBef>
              <a:buNone/>
              <a:defRPr/>
            </a:lvl1pPr>
          </a:lstStyle>
          <a:p>
            <a:pPr algn="l" defTabSz="914400" rtl="0" eaLnBrk="1" latinLnBrk="0" hangingPunct="1">
              <a:lnSpc>
                <a:spcPct val="90000"/>
              </a:lnSpc>
              <a:spcBef>
                <a:spcPct val="0"/>
              </a:spcBef>
              <a:buNone/>
            </a:pPr>
            <a:r>
              <a:rPr lang="en-US" sz="2100" b="0" kern="1200" dirty="0" smtClean="0">
                <a:solidFill>
                  <a:schemeClr val="bg1"/>
                </a:solidFill>
                <a:latin typeface="Arial" panose="020B0604020202020204" pitchFamily="34" charset="0"/>
                <a:ea typeface="+mj-ea"/>
                <a:cs typeface="Arial" panose="020B0604020202020204" pitchFamily="34" charset="0"/>
              </a:rPr>
              <a:t>Title (sentence case)</a:t>
            </a:r>
            <a:endParaRPr lang="en-US" sz="2100" b="0" kern="12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89353795"/>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 Photos (rows)">
    <p:spTree>
      <p:nvGrpSpPr>
        <p:cNvPr id="1" name=""/>
        <p:cNvGrpSpPr/>
        <p:nvPr/>
      </p:nvGrpSpPr>
      <p:grpSpPr>
        <a:xfrm>
          <a:off x="0" y="0"/>
          <a:ext cx="0" cy="0"/>
          <a:chOff x="0" y="0"/>
          <a:chExt cx="0" cy="0"/>
        </a:xfrm>
      </p:grpSpPr>
      <p:sp>
        <p:nvSpPr>
          <p:cNvPr id="14" name="GreenBar"/>
          <p:cNvSpPr/>
          <p:nvPr userDrawn="1"/>
        </p:nvSpPr>
        <p:spPr>
          <a:xfrm>
            <a:off x="0" y="228600"/>
            <a:ext cx="891540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WhiteCoverUpLogo"/>
          <p:cNvSpPr/>
          <p:nvPr userDrawn="1"/>
        </p:nvSpPr>
        <p:spPr>
          <a:xfrm>
            <a:off x="0" y="5943601"/>
            <a:ext cx="9144000" cy="9144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LightBlueBackground"/>
          <p:cNvSpPr/>
          <p:nvPr userDrawn="1"/>
        </p:nvSpPr>
        <p:spPr>
          <a:xfrm>
            <a:off x="342900" y="1280160"/>
            <a:ext cx="8572500" cy="5394960"/>
          </a:xfrm>
          <a:prstGeom prst="rect">
            <a:avLst/>
          </a:prstGeom>
          <a:solidFill>
            <a:srgbClr val="D4E7F7">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2-Details"/>
          <p:cNvSpPr>
            <a:spLocks noGrp="1"/>
          </p:cNvSpPr>
          <p:nvPr>
            <p:ph type="body" sz="quarter" idx="28" hasCustomPrompt="1"/>
          </p:nvPr>
        </p:nvSpPr>
        <p:spPr>
          <a:xfrm>
            <a:off x="342900" y="4937760"/>
            <a:ext cx="7132320" cy="173736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a:t>
            </a:r>
          </a:p>
        </p:txBody>
      </p:sp>
      <p:sp>
        <p:nvSpPr>
          <p:cNvPr id="19" name="2-Level"/>
          <p:cNvSpPr>
            <a:spLocks noGrp="1"/>
          </p:cNvSpPr>
          <p:nvPr>
            <p:ph type="body" sz="quarter" idx="30" hasCustomPrompt="1"/>
          </p:nvPr>
        </p:nvSpPr>
        <p:spPr>
          <a:xfrm>
            <a:off x="342900" y="4480560"/>
            <a:ext cx="713232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18" name="2-Name"/>
          <p:cNvSpPr>
            <a:spLocks noGrp="1"/>
          </p:cNvSpPr>
          <p:nvPr>
            <p:ph type="body" sz="quarter" idx="29" hasCustomPrompt="1"/>
          </p:nvPr>
        </p:nvSpPr>
        <p:spPr>
          <a:xfrm>
            <a:off x="342900" y="4023360"/>
            <a:ext cx="713232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16" name="2-Picture"/>
          <p:cNvSpPr>
            <a:spLocks noGrp="1" noChangeAspect="1"/>
          </p:cNvSpPr>
          <p:nvPr>
            <p:ph type="pic" sz="quarter" idx="27"/>
          </p:nvPr>
        </p:nvSpPr>
        <p:spPr>
          <a:xfrm>
            <a:off x="7543800" y="4023360"/>
            <a:ext cx="1371600" cy="2194560"/>
          </a:xfrm>
          <a:prstGeom prst="rect">
            <a:avLst/>
          </a:prstGeom>
        </p:spPr>
        <p:txBody>
          <a:bodyPr>
            <a:normAutofit/>
          </a:bodyPr>
          <a:lstStyle>
            <a:lvl1pPr marL="0" indent="0">
              <a:buNone/>
              <a:defRPr sz="750"/>
            </a:lvl1pPr>
          </a:lstStyle>
          <a:p>
            <a:endParaRPr lang="en-GB" dirty="0"/>
          </a:p>
        </p:txBody>
      </p:sp>
      <p:sp>
        <p:nvSpPr>
          <p:cNvPr id="24" name="GreyDivider"/>
          <p:cNvSpPr/>
          <p:nvPr userDrawn="1"/>
        </p:nvSpPr>
        <p:spPr>
          <a:xfrm>
            <a:off x="411480" y="3931920"/>
            <a:ext cx="8503920" cy="91440"/>
          </a:xfrm>
          <a:prstGeom prst="rect">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1-Details"/>
          <p:cNvSpPr>
            <a:spLocks noGrp="1"/>
          </p:cNvSpPr>
          <p:nvPr>
            <p:ph type="body" sz="quarter" idx="20" hasCustomPrompt="1"/>
          </p:nvPr>
        </p:nvSpPr>
        <p:spPr>
          <a:xfrm>
            <a:off x="342900" y="2194560"/>
            <a:ext cx="7132320" cy="173736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a:t>
            </a:r>
          </a:p>
        </p:txBody>
      </p:sp>
      <p:sp>
        <p:nvSpPr>
          <p:cNvPr id="11" name="1-Level"/>
          <p:cNvSpPr>
            <a:spLocks noGrp="1"/>
          </p:cNvSpPr>
          <p:nvPr>
            <p:ph type="body" sz="quarter" idx="22" hasCustomPrompt="1"/>
          </p:nvPr>
        </p:nvSpPr>
        <p:spPr>
          <a:xfrm>
            <a:off x="342900" y="1737360"/>
            <a:ext cx="713232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10" name="1-Name"/>
          <p:cNvSpPr>
            <a:spLocks noGrp="1"/>
          </p:cNvSpPr>
          <p:nvPr>
            <p:ph type="body" sz="quarter" idx="21" hasCustomPrompt="1"/>
          </p:nvPr>
        </p:nvSpPr>
        <p:spPr>
          <a:xfrm>
            <a:off x="342900" y="1280160"/>
            <a:ext cx="713232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7" name="1-Picture"/>
          <p:cNvSpPr>
            <a:spLocks noGrp="1" noChangeAspect="1"/>
          </p:cNvSpPr>
          <p:nvPr>
            <p:ph type="pic" sz="quarter" idx="14"/>
          </p:nvPr>
        </p:nvSpPr>
        <p:spPr>
          <a:xfrm>
            <a:off x="7543800" y="1280160"/>
            <a:ext cx="1371600" cy="2194560"/>
          </a:xfrm>
          <a:prstGeom prst="rect">
            <a:avLst/>
          </a:prstGeom>
        </p:spPr>
        <p:txBody>
          <a:bodyPr>
            <a:normAutofit/>
          </a:bodyPr>
          <a:lstStyle>
            <a:lvl1pPr marL="0" indent="0">
              <a:buNone/>
              <a:defRPr sz="750"/>
            </a:lvl1pPr>
          </a:lstStyle>
          <a:p>
            <a:endParaRPr lang="en-GB" dirty="0"/>
          </a:p>
        </p:txBody>
      </p:sp>
      <p:sp>
        <p:nvSpPr>
          <p:cNvPr id="2" name="Title"/>
          <p:cNvSpPr>
            <a:spLocks noGrp="1"/>
          </p:cNvSpPr>
          <p:nvPr>
            <p:ph type="title" hasCustomPrompt="1"/>
          </p:nvPr>
        </p:nvSpPr>
        <p:spPr/>
        <p:txBody>
          <a:bodyPr/>
          <a:lstStyle>
            <a:lvl1pPr algn="l" defTabSz="685800" rtl="0" eaLnBrk="1" latinLnBrk="0" hangingPunct="1">
              <a:lnSpc>
                <a:spcPct val="90000"/>
              </a:lnSpc>
              <a:spcBef>
                <a:spcPct val="0"/>
              </a:spcBef>
              <a:buNone/>
              <a:defRPr/>
            </a:lvl1pPr>
          </a:lstStyle>
          <a:p>
            <a:pPr algn="l" defTabSz="914400" rtl="0" eaLnBrk="1" latinLnBrk="0" hangingPunct="1">
              <a:lnSpc>
                <a:spcPct val="90000"/>
              </a:lnSpc>
              <a:spcBef>
                <a:spcPct val="0"/>
              </a:spcBef>
              <a:buNone/>
            </a:pPr>
            <a:r>
              <a:rPr lang="en-US" sz="2100" b="0" kern="1200" dirty="0" smtClean="0">
                <a:solidFill>
                  <a:schemeClr val="bg1"/>
                </a:solidFill>
                <a:latin typeface="Arial" panose="020B0604020202020204" pitchFamily="34" charset="0"/>
                <a:ea typeface="+mj-ea"/>
                <a:cs typeface="Arial" panose="020B0604020202020204" pitchFamily="34" charset="0"/>
              </a:rPr>
              <a:t>Title (sentence case)</a:t>
            </a:r>
            <a:endParaRPr lang="en-US" sz="2100" b="0" kern="12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2944497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24" name="GreenBar"/>
          <p:cNvSpPr/>
          <p:nvPr userDrawn="1"/>
        </p:nvSpPr>
        <p:spPr>
          <a:xfrm>
            <a:off x="0" y="228600"/>
            <a:ext cx="8915400"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LightBlueBackground"/>
          <p:cNvSpPr/>
          <p:nvPr userDrawn="1"/>
        </p:nvSpPr>
        <p:spPr>
          <a:xfrm>
            <a:off x="342900" y="1280160"/>
            <a:ext cx="8572500" cy="4572000"/>
          </a:xfrm>
          <a:prstGeom prst="rect">
            <a:avLst/>
          </a:prstGeom>
          <a:solidFill>
            <a:srgbClr val="D4E7F7">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4-Details"/>
          <p:cNvSpPr>
            <a:spLocks noGrp="1"/>
          </p:cNvSpPr>
          <p:nvPr>
            <p:ph type="body" sz="quarter" idx="32" hasCustomPrompt="1"/>
          </p:nvPr>
        </p:nvSpPr>
        <p:spPr>
          <a:xfrm>
            <a:off x="4663440" y="4480560"/>
            <a:ext cx="2880360" cy="128016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a:t>
            </a:r>
          </a:p>
        </p:txBody>
      </p:sp>
      <p:sp>
        <p:nvSpPr>
          <p:cNvPr id="23" name="4-Level"/>
          <p:cNvSpPr>
            <a:spLocks noGrp="1"/>
          </p:cNvSpPr>
          <p:nvPr>
            <p:ph type="body" sz="quarter" idx="34" hasCustomPrompt="1"/>
          </p:nvPr>
        </p:nvSpPr>
        <p:spPr>
          <a:xfrm>
            <a:off x="4663440" y="4023360"/>
            <a:ext cx="288036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22" name="4-Name"/>
          <p:cNvSpPr>
            <a:spLocks noGrp="1"/>
          </p:cNvSpPr>
          <p:nvPr>
            <p:ph type="body" sz="quarter" idx="33" hasCustomPrompt="1"/>
          </p:nvPr>
        </p:nvSpPr>
        <p:spPr>
          <a:xfrm>
            <a:off x="4663440" y="3566160"/>
            <a:ext cx="288036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20" name="4-Picture"/>
          <p:cNvSpPr>
            <a:spLocks noGrp="1" noChangeAspect="1"/>
          </p:cNvSpPr>
          <p:nvPr>
            <p:ph type="pic" sz="quarter" idx="31"/>
          </p:nvPr>
        </p:nvSpPr>
        <p:spPr>
          <a:xfrm>
            <a:off x="7543800" y="3566160"/>
            <a:ext cx="1371600" cy="2194560"/>
          </a:xfrm>
          <a:prstGeom prst="rect">
            <a:avLst/>
          </a:prstGeom>
        </p:spPr>
        <p:txBody>
          <a:bodyPr>
            <a:normAutofit/>
          </a:bodyPr>
          <a:lstStyle>
            <a:lvl1pPr marL="0" indent="0">
              <a:buNone/>
              <a:defRPr sz="750"/>
            </a:lvl1pPr>
          </a:lstStyle>
          <a:p>
            <a:endParaRPr lang="en-GB" dirty="0"/>
          </a:p>
        </p:txBody>
      </p:sp>
      <p:sp>
        <p:nvSpPr>
          <p:cNvPr id="17" name="3-Details"/>
          <p:cNvSpPr>
            <a:spLocks noGrp="1"/>
          </p:cNvSpPr>
          <p:nvPr>
            <p:ph type="body" sz="quarter" idx="28" hasCustomPrompt="1"/>
          </p:nvPr>
        </p:nvSpPr>
        <p:spPr>
          <a:xfrm>
            <a:off x="342900" y="4480560"/>
            <a:ext cx="2880360" cy="128016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a:t>
            </a:r>
          </a:p>
        </p:txBody>
      </p:sp>
      <p:sp>
        <p:nvSpPr>
          <p:cNvPr id="19" name="3-Level"/>
          <p:cNvSpPr>
            <a:spLocks noGrp="1"/>
          </p:cNvSpPr>
          <p:nvPr>
            <p:ph type="body" sz="quarter" idx="30" hasCustomPrompt="1"/>
          </p:nvPr>
        </p:nvSpPr>
        <p:spPr>
          <a:xfrm>
            <a:off x="342900" y="4023360"/>
            <a:ext cx="288036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18" name="3-Name"/>
          <p:cNvSpPr>
            <a:spLocks noGrp="1"/>
          </p:cNvSpPr>
          <p:nvPr>
            <p:ph type="body" sz="quarter" idx="29" hasCustomPrompt="1"/>
          </p:nvPr>
        </p:nvSpPr>
        <p:spPr>
          <a:xfrm>
            <a:off x="342900" y="3566160"/>
            <a:ext cx="288036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16" name="3-Picture"/>
          <p:cNvSpPr>
            <a:spLocks noGrp="1" noChangeAspect="1"/>
          </p:cNvSpPr>
          <p:nvPr>
            <p:ph type="pic" sz="quarter" idx="27"/>
          </p:nvPr>
        </p:nvSpPr>
        <p:spPr>
          <a:xfrm>
            <a:off x="3223260" y="3566160"/>
            <a:ext cx="1371600" cy="2194560"/>
          </a:xfrm>
          <a:prstGeom prst="rect">
            <a:avLst/>
          </a:prstGeom>
        </p:spPr>
        <p:txBody>
          <a:bodyPr>
            <a:normAutofit/>
          </a:bodyPr>
          <a:lstStyle>
            <a:lvl1pPr marL="0" indent="0">
              <a:buNone/>
              <a:defRPr sz="750"/>
            </a:lvl1pPr>
          </a:lstStyle>
          <a:p>
            <a:endParaRPr lang="en-GB" dirty="0"/>
          </a:p>
        </p:txBody>
      </p:sp>
      <p:sp>
        <p:nvSpPr>
          <p:cNvPr id="13" name="2-Details"/>
          <p:cNvSpPr>
            <a:spLocks noGrp="1"/>
          </p:cNvSpPr>
          <p:nvPr>
            <p:ph type="body" sz="quarter" idx="24" hasCustomPrompt="1"/>
          </p:nvPr>
        </p:nvSpPr>
        <p:spPr>
          <a:xfrm>
            <a:off x="4663440" y="2194560"/>
            <a:ext cx="2880360" cy="128016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a:t>
            </a:r>
          </a:p>
        </p:txBody>
      </p:sp>
      <p:sp>
        <p:nvSpPr>
          <p:cNvPr id="15" name="2-Level"/>
          <p:cNvSpPr>
            <a:spLocks noGrp="1"/>
          </p:cNvSpPr>
          <p:nvPr>
            <p:ph type="body" sz="quarter" idx="26" hasCustomPrompt="1"/>
          </p:nvPr>
        </p:nvSpPr>
        <p:spPr>
          <a:xfrm>
            <a:off x="4663440" y="1737360"/>
            <a:ext cx="288036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14" name="2-Name"/>
          <p:cNvSpPr>
            <a:spLocks noGrp="1"/>
          </p:cNvSpPr>
          <p:nvPr>
            <p:ph type="body" sz="quarter" idx="25" hasCustomPrompt="1"/>
          </p:nvPr>
        </p:nvSpPr>
        <p:spPr>
          <a:xfrm>
            <a:off x="4663440" y="1280160"/>
            <a:ext cx="288036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12" name="2-Picture"/>
          <p:cNvSpPr>
            <a:spLocks noGrp="1" noChangeAspect="1"/>
          </p:cNvSpPr>
          <p:nvPr>
            <p:ph type="pic" sz="quarter" idx="23"/>
          </p:nvPr>
        </p:nvSpPr>
        <p:spPr>
          <a:xfrm>
            <a:off x="7543800" y="1280160"/>
            <a:ext cx="1371600" cy="2194560"/>
          </a:xfrm>
          <a:prstGeom prst="rect">
            <a:avLst/>
          </a:prstGeom>
        </p:spPr>
        <p:txBody>
          <a:bodyPr>
            <a:normAutofit/>
          </a:bodyPr>
          <a:lstStyle>
            <a:lvl1pPr marL="0" indent="0">
              <a:buNone/>
              <a:defRPr sz="750"/>
            </a:lvl1pPr>
          </a:lstStyle>
          <a:p>
            <a:endParaRPr lang="en-GB" dirty="0"/>
          </a:p>
        </p:txBody>
      </p:sp>
      <p:sp>
        <p:nvSpPr>
          <p:cNvPr id="9" name="1-Details"/>
          <p:cNvSpPr>
            <a:spLocks noGrp="1"/>
          </p:cNvSpPr>
          <p:nvPr>
            <p:ph type="body" sz="quarter" idx="20" hasCustomPrompt="1"/>
          </p:nvPr>
        </p:nvSpPr>
        <p:spPr>
          <a:xfrm>
            <a:off x="342900" y="2194560"/>
            <a:ext cx="2880360" cy="1280160"/>
          </a:xfrm>
          <a:prstGeom prst="rect">
            <a:avLst/>
          </a:prstGeom>
        </p:spPr>
        <p:txBody>
          <a:bodyPr>
            <a:noAutofit/>
          </a:bodyPr>
          <a:lstStyle>
            <a:lvl1pPr marL="0" indent="0">
              <a:buNone/>
              <a:defRPr sz="150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r>
              <a:rPr lang="en-US" dirty="0" smtClean="0"/>
              <a:t>Service line / Region / Physical location / Additional biographical information, if desired</a:t>
            </a:r>
          </a:p>
        </p:txBody>
      </p:sp>
      <p:sp>
        <p:nvSpPr>
          <p:cNvPr id="11" name="1-Level"/>
          <p:cNvSpPr>
            <a:spLocks noGrp="1"/>
          </p:cNvSpPr>
          <p:nvPr>
            <p:ph type="body" sz="quarter" idx="22" hasCustomPrompt="1"/>
          </p:nvPr>
        </p:nvSpPr>
        <p:spPr>
          <a:xfrm>
            <a:off x="342900" y="1737360"/>
            <a:ext cx="2880360" cy="457200"/>
          </a:xfrm>
          <a:prstGeom prst="rect">
            <a:avLst/>
          </a:prstGeom>
        </p:spPr>
        <p:txBody>
          <a:bodyPr anchor="ctr">
            <a:noAutofit/>
          </a:bodyPr>
          <a:lstStyle>
            <a:lvl1pPr marL="0" indent="0">
              <a:buNone/>
              <a:defRPr sz="1500" b="0"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Level</a:t>
            </a:r>
          </a:p>
        </p:txBody>
      </p:sp>
      <p:sp>
        <p:nvSpPr>
          <p:cNvPr id="10" name="1-Name"/>
          <p:cNvSpPr>
            <a:spLocks noGrp="1"/>
          </p:cNvSpPr>
          <p:nvPr>
            <p:ph type="body" sz="quarter" idx="21" hasCustomPrompt="1"/>
          </p:nvPr>
        </p:nvSpPr>
        <p:spPr>
          <a:xfrm>
            <a:off x="342900" y="1280160"/>
            <a:ext cx="2880360" cy="457200"/>
          </a:xfrm>
          <a:prstGeom prst="rect">
            <a:avLst/>
          </a:prstGeom>
        </p:spPr>
        <p:txBody>
          <a:bodyPr anchor="ctr">
            <a:no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First and Last Name</a:t>
            </a:r>
          </a:p>
        </p:txBody>
      </p:sp>
      <p:sp>
        <p:nvSpPr>
          <p:cNvPr id="7" name="1-Picture"/>
          <p:cNvSpPr>
            <a:spLocks noGrp="1" noChangeAspect="1"/>
          </p:cNvSpPr>
          <p:nvPr>
            <p:ph type="pic" sz="quarter" idx="14"/>
          </p:nvPr>
        </p:nvSpPr>
        <p:spPr>
          <a:xfrm>
            <a:off x="3223260" y="1280160"/>
            <a:ext cx="1371600" cy="2194560"/>
          </a:xfrm>
          <a:prstGeom prst="rect">
            <a:avLst/>
          </a:prstGeom>
        </p:spPr>
        <p:txBody>
          <a:bodyPr>
            <a:normAutofit/>
          </a:bodyPr>
          <a:lstStyle>
            <a:lvl1pPr marL="0" indent="0">
              <a:buNone/>
              <a:defRPr sz="750"/>
            </a:lvl1pPr>
          </a:lstStyle>
          <a:p>
            <a:endParaRPr lang="en-GB" dirty="0"/>
          </a:p>
        </p:txBody>
      </p:sp>
      <p:sp>
        <p:nvSpPr>
          <p:cNvPr id="2" name="Title"/>
          <p:cNvSpPr>
            <a:spLocks noGrp="1"/>
          </p:cNvSpPr>
          <p:nvPr>
            <p:ph type="title" hasCustomPrompt="1"/>
          </p:nvPr>
        </p:nvSpPr>
        <p:spPr/>
        <p:txBody>
          <a:bodyPr/>
          <a:lstStyle>
            <a:lvl1pPr algn="l" defTabSz="685800" rtl="0" eaLnBrk="1" latinLnBrk="0" hangingPunct="1">
              <a:lnSpc>
                <a:spcPct val="90000"/>
              </a:lnSpc>
              <a:spcBef>
                <a:spcPct val="0"/>
              </a:spcBef>
              <a:buNone/>
              <a:defRPr/>
            </a:lvl1pPr>
          </a:lstStyle>
          <a:p>
            <a:pPr algn="l" defTabSz="914400" rtl="0" eaLnBrk="1" latinLnBrk="0" hangingPunct="1">
              <a:lnSpc>
                <a:spcPct val="90000"/>
              </a:lnSpc>
              <a:spcBef>
                <a:spcPct val="0"/>
              </a:spcBef>
              <a:buNone/>
            </a:pPr>
            <a:r>
              <a:rPr lang="en-US" sz="2100" b="0" kern="1200" dirty="0" smtClean="0">
                <a:solidFill>
                  <a:schemeClr val="bg1"/>
                </a:solidFill>
                <a:latin typeface="Arial" panose="020B0604020202020204" pitchFamily="34" charset="0"/>
                <a:ea typeface="+mj-ea"/>
                <a:cs typeface="Arial" panose="020B0604020202020204" pitchFamily="34" charset="0"/>
              </a:rPr>
              <a:t>Title (sentence case)</a:t>
            </a:r>
            <a:endParaRPr lang="en-US" sz="2100" b="0" kern="12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3157109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2"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BlueBar"/>
          <p:cNvSpPr/>
          <p:nvPr userDrawn="1"/>
        </p:nvSpPr>
        <p:spPr>
          <a:xfrm>
            <a:off x="214" y="329050"/>
            <a:ext cx="8915186" cy="51389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WhiteOutline"/>
          <p:cNvSpPr/>
          <p:nvPr userDrawn="1"/>
        </p:nvSpPr>
        <p:spPr>
          <a:xfrm>
            <a:off x="822847" y="1118178"/>
            <a:ext cx="5263628" cy="3835860"/>
          </a:xfrm>
          <a:prstGeom prst="roundRect">
            <a:avLst>
              <a:gd name="adj" fmla="val 4658"/>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GreenOutline"/>
          <p:cNvSpPr/>
          <p:nvPr userDrawn="1"/>
        </p:nvSpPr>
        <p:spPr>
          <a:xfrm>
            <a:off x="1809447" y="854800"/>
            <a:ext cx="4937760" cy="3391896"/>
          </a:xfrm>
          <a:prstGeom prst="roundRect">
            <a:avLst>
              <a:gd name="adj" fmla="val 465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GreyOutline"/>
          <p:cNvSpPr/>
          <p:nvPr userDrawn="1"/>
        </p:nvSpPr>
        <p:spPr>
          <a:xfrm>
            <a:off x="6573417" y="634885"/>
            <a:ext cx="548641" cy="1437615"/>
          </a:xfrm>
          <a:prstGeom prst="roundRect">
            <a:avLst>
              <a:gd name="adj" fmla="val 22640"/>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QuestionsAndAnswe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4044" y="2342297"/>
            <a:ext cx="4215749" cy="2097206"/>
          </a:xfrm>
          <a:prstGeom prst="rect">
            <a:avLst/>
          </a:prstGeom>
        </p:spPr>
      </p:pic>
    </p:spTree>
    <p:extLst>
      <p:ext uri="{BB962C8B-B14F-4D97-AF65-F5344CB8AC3E}">
        <p14:creationId xmlns:p14="http://schemas.microsoft.com/office/powerpoint/2010/main" val="290606236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0"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BlueBar"/>
          <p:cNvSpPr/>
          <p:nvPr userDrawn="1"/>
        </p:nvSpPr>
        <p:spPr>
          <a:xfrm>
            <a:off x="214" y="329050"/>
            <a:ext cx="8915186" cy="51389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WhiteOutline"/>
          <p:cNvSpPr/>
          <p:nvPr userDrawn="1"/>
        </p:nvSpPr>
        <p:spPr>
          <a:xfrm>
            <a:off x="1403155" y="691116"/>
            <a:ext cx="6491960" cy="3648077"/>
          </a:xfrm>
          <a:prstGeom prst="roundRect">
            <a:avLst>
              <a:gd name="adj" fmla="val 3755"/>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GreenOutline"/>
          <p:cNvSpPr/>
          <p:nvPr userDrawn="1"/>
        </p:nvSpPr>
        <p:spPr>
          <a:xfrm>
            <a:off x="896170" y="1206110"/>
            <a:ext cx="4764836" cy="3623942"/>
          </a:xfrm>
          <a:prstGeom prst="roundRect">
            <a:avLst>
              <a:gd name="adj" fmla="val 381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GreyOutline"/>
          <p:cNvSpPr/>
          <p:nvPr userDrawn="1"/>
        </p:nvSpPr>
        <p:spPr>
          <a:xfrm>
            <a:off x="5158226" y="4557522"/>
            <a:ext cx="1535687" cy="555825"/>
          </a:xfrm>
          <a:prstGeom prst="roundRect">
            <a:avLst>
              <a:gd name="adj" fmla="val 2681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ThankYouForYourTimeAndAttentio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275" y="1746765"/>
            <a:ext cx="4256901" cy="2773920"/>
          </a:xfrm>
          <a:prstGeom prst="rect">
            <a:avLst/>
          </a:prstGeom>
        </p:spPr>
      </p:pic>
    </p:spTree>
    <p:extLst>
      <p:ext uri="{BB962C8B-B14F-4D97-AF65-F5344CB8AC3E}">
        <p14:creationId xmlns:p14="http://schemas.microsoft.com/office/powerpoint/2010/main" val="34812248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Evaluation Prompt">
    <p:spTree>
      <p:nvGrpSpPr>
        <p:cNvPr id="1" name=""/>
        <p:cNvGrpSpPr/>
        <p:nvPr/>
      </p:nvGrpSpPr>
      <p:grpSpPr>
        <a:xfrm>
          <a:off x="0" y="0"/>
          <a:ext cx="0" cy="0"/>
          <a:chOff x="0" y="0"/>
          <a:chExt cx="0" cy="0"/>
        </a:xfrm>
      </p:grpSpPr>
      <p:sp>
        <p:nvSpPr>
          <p:cNvPr id="17"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BlueBar"/>
          <p:cNvSpPr/>
          <p:nvPr userDrawn="1"/>
        </p:nvSpPr>
        <p:spPr>
          <a:xfrm>
            <a:off x="1714500" y="365760"/>
            <a:ext cx="7200900" cy="521208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reenBar"/>
          <p:cNvSpPr/>
          <p:nvPr userDrawn="1"/>
        </p:nvSpPr>
        <p:spPr>
          <a:xfrm>
            <a:off x="411480" y="365760"/>
            <a:ext cx="1234440" cy="521208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GreyBar"/>
          <p:cNvSpPr/>
          <p:nvPr userDrawn="1"/>
        </p:nvSpPr>
        <p:spPr>
          <a:xfrm>
            <a:off x="0" y="365760"/>
            <a:ext cx="342901" cy="521208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EvaluationPrompt"/>
          <p:cNvSpPr>
            <a:spLocks noGrp="1"/>
          </p:cNvSpPr>
          <p:nvPr>
            <p:ph type="body" sz="quarter" idx="10" hasCustomPrompt="1"/>
          </p:nvPr>
        </p:nvSpPr>
        <p:spPr>
          <a:xfrm>
            <a:off x="1714500" y="365125"/>
            <a:ext cx="7200900" cy="5213350"/>
          </a:xfrm>
        </p:spPr>
        <p:txBody>
          <a:bodyPr lIns="228600" tIns="228600" rIns="228600" bIns="228600" anchor="ctr"/>
          <a:lstStyle>
            <a:lvl1pPr marL="0" indent="0">
              <a:buNone/>
              <a:defRPr>
                <a:solidFill>
                  <a:schemeClr val="bg1"/>
                </a:solidFill>
              </a:defRPr>
            </a:lvl1pPr>
          </a:lstStyle>
          <a:p>
            <a:pPr lvl="0"/>
            <a:r>
              <a:rPr lang="en-US" dirty="0" smtClean="0"/>
              <a:t>Insert evaluation prompt here.</a:t>
            </a:r>
          </a:p>
        </p:txBody>
      </p:sp>
    </p:spTree>
    <p:extLst>
      <p:ext uri="{BB962C8B-B14F-4D97-AF65-F5344CB8AC3E}">
        <p14:creationId xmlns:p14="http://schemas.microsoft.com/office/powerpoint/2010/main" val="30342192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4" name="Rectangle 3"/>
          <p:cNvSpPr/>
          <p:nvPr userDrawn="1"/>
        </p:nvSpPr>
        <p:spPr>
          <a:xfrm>
            <a:off x="-1" y="1415521"/>
            <a:ext cx="4413251" cy="398751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5" name="Rectangle 4"/>
          <p:cNvSpPr/>
          <p:nvPr userDrawn="1"/>
        </p:nvSpPr>
        <p:spPr>
          <a:xfrm>
            <a:off x="4603812" y="1415521"/>
            <a:ext cx="4273489" cy="219725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6" name="Rectangle 5"/>
          <p:cNvSpPr/>
          <p:nvPr userDrawn="1"/>
        </p:nvSpPr>
        <p:spPr>
          <a:xfrm>
            <a:off x="4603812" y="3776058"/>
            <a:ext cx="4273488" cy="1627469"/>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7" name="Text Placeholder 5"/>
          <p:cNvSpPr>
            <a:spLocks noGrp="1"/>
          </p:cNvSpPr>
          <p:nvPr>
            <p:ph type="body" sz="quarter" idx="20" hasCustomPrompt="1"/>
          </p:nvPr>
        </p:nvSpPr>
        <p:spPr>
          <a:xfrm>
            <a:off x="4766073" y="3992082"/>
            <a:ext cx="3749278" cy="1139086"/>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a:t>“Click to edit quote”</a:t>
            </a:r>
          </a:p>
        </p:txBody>
      </p:sp>
      <p:sp>
        <p:nvSpPr>
          <p:cNvPr id="8" name="Text Placeholder 5"/>
          <p:cNvSpPr>
            <a:spLocks noGrp="1"/>
          </p:cNvSpPr>
          <p:nvPr>
            <p:ph type="body" sz="quarter" idx="22" hasCustomPrompt="1"/>
          </p:nvPr>
        </p:nvSpPr>
        <p:spPr>
          <a:xfrm>
            <a:off x="4766073" y="1631420"/>
            <a:ext cx="3749278" cy="1749706"/>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a:t>“Click to edit quote”</a:t>
            </a:r>
          </a:p>
        </p:txBody>
      </p:sp>
      <p:sp>
        <p:nvSpPr>
          <p:cNvPr id="9" name="Text Placeholder 5"/>
          <p:cNvSpPr>
            <a:spLocks noGrp="1"/>
          </p:cNvSpPr>
          <p:nvPr>
            <p:ph type="body" sz="quarter" idx="23" hasCustomPrompt="1"/>
          </p:nvPr>
        </p:nvSpPr>
        <p:spPr>
          <a:xfrm>
            <a:off x="351067" y="1631420"/>
            <a:ext cx="3846284" cy="3499748"/>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a:t>“Click to edit quote”</a:t>
            </a:r>
          </a:p>
        </p:txBody>
      </p:sp>
    </p:spTree>
    <p:extLst>
      <p:ext uri="{BB962C8B-B14F-4D97-AF65-F5344CB8AC3E}">
        <p14:creationId xmlns:p14="http://schemas.microsoft.com/office/powerpoint/2010/main" val="42032303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ack Disclaimer Slide">
    <p:spTree>
      <p:nvGrpSpPr>
        <p:cNvPr id="1" name=""/>
        <p:cNvGrpSpPr/>
        <p:nvPr/>
      </p:nvGrpSpPr>
      <p:grpSpPr>
        <a:xfrm>
          <a:off x="0" y="0"/>
          <a:ext cx="0" cy="0"/>
          <a:chOff x="0" y="0"/>
          <a:chExt cx="0" cy="0"/>
        </a:xfrm>
      </p:grpSpPr>
      <p:sp>
        <p:nvSpPr>
          <p:cNvPr id="16" name="WhiteBackground"/>
          <p:cNvSpPr/>
          <p:nvPr userDrawn="1"/>
        </p:nvSpPr>
        <p:spPr>
          <a:xfrm>
            <a:off x="-68580" y="0"/>
            <a:ext cx="92125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WhiteBackground"/>
          <p:cNvSpPr/>
          <p:nvPr userDrawn="1"/>
        </p:nvSpPr>
        <p:spPr>
          <a:xfrm>
            <a:off x="0" y="5943600"/>
            <a:ext cx="7886700" cy="9144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BlueBar"/>
          <p:cNvSpPr/>
          <p:nvPr userDrawn="1"/>
        </p:nvSpPr>
        <p:spPr>
          <a:xfrm>
            <a:off x="1714500" y="1005840"/>
            <a:ext cx="7200900" cy="192024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reenBar"/>
          <p:cNvSpPr/>
          <p:nvPr userDrawn="1"/>
        </p:nvSpPr>
        <p:spPr>
          <a:xfrm>
            <a:off x="411480" y="1005840"/>
            <a:ext cx="1234440" cy="192024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GreyBar"/>
          <p:cNvSpPr/>
          <p:nvPr userDrawn="1"/>
        </p:nvSpPr>
        <p:spPr>
          <a:xfrm>
            <a:off x="0" y="1005840"/>
            <a:ext cx="342901" cy="192024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pyrightInfo"/>
          <p:cNvSpPr txBox="1"/>
          <p:nvPr userDrawn="1"/>
        </p:nvSpPr>
        <p:spPr>
          <a:xfrm>
            <a:off x="342899" y="3200401"/>
            <a:ext cx="8572500" cy="1208023"/>
          </a:xfrm>
          <a:prstGeom prst="rect">
            <a:avLst/>
          </a:prstGeom>
          <a:noFill/>
        </p:spPr>
        <p:txBody>
          <a:bodyPr wrap="square" rtlCol="0">
            <a:spAutoFit/>
          </a:bodyPr>
          <a:lstStyle/>
          <a:p>
            <a:pPr>
              <a:spcAft>
                <a:spcPts val="450"/>
              </a:spcAft>
            </a:pPr>
            <a:r>
              <a:rPr lang="en-US" sz="750" dirty="0" smtClean="0">
                <a:solidFill>
                  <a:schemeClr val="tx1"/>
                </a:solidFill>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a:t>
            </a:r>
          </a:p>
          <a:p>
            <a:pPr>
              <a:spcAft>
                <a:spcPts val="450"/>
              </a:spcAft>
            </a:pPr>
            <a:r>
              <a:rPr lang="en-US" sz="750" dirty="0" smtClean="0">
                <a:solidFill>
                  <a:schemeClr val="tx1"/>
                </a:solidFill>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t>
            </a:r>
            <a:r>
              <a:rPr lang="en-US" sz="750" dirty="0" err="1" smtClean="0">
                <a:solidFill>
                  <a:schemeClr val="tx1"/>
                </a:solidFill>
                <a:latin typeface="Arial" panose="020B0604020202020204" pitchFamily="34" charset="0"/>
                <a:cs typeface="Arial" panose="020B0604020202020204" pitchFamily="34" charset="0"/>
              </a:rPr>
              <a:t>aboutus</a:t>
            </a:r>
            <a:r>
              <a:rPr lang="en-US" sz="750" dirty="0" smtClean="0">
                <a:solidFill>
                  <a:schemeClr val="tx1"/>
                </a:solidFill>
                <a:latin typeface="Arial" panose="020B0604020202020204" pitchFamily="34" charset="0"/>
                <a:cs typeface="Arial" panose="020B0604020202020204" pitchFamily="34" charset="0"/>
              </a:rPr>
              <a:t> for more information regarding RSM US LLP and RSM International. </a:t>
            </a:r>
          </a:p>
          <a:p>
            <a:pPr>
              <a:spcAft>
                <a:spcPts val="450"/>
              </a:spcAft>
            </a:pPr>
            <a:r>
              <a:rPr lang="en-US" sz="750" dirty="0" smtClean="0">
                <a:solidFill>
                  <a:schemeClr val="tx1"/>
                </a:solidFill>
                <a:latin typeface="Arial" panose="020B0604020202020204" pitchFamily="34" charset="0"/>
                <a:cs typeface="Arial" panose="020B0604020202020204" pitchFamily="34" charset="0"/>
              </a:rPr>
              <a:t>RSM® and the RSM logo are registered trademarks of RSM International Association. The power of being understood® is a registered trademark of RSM US LLP. </a:t>
            </a:r>
          </a:p>
          <a:p>
            <a:pPr>
              <a:spcAft>
                <a:spcPts val="450"/>
              </a:spcAft>
            </a:pPr>
            <a:r>
              <a:rPr lang="en-US" sz="750" dirty="0" smtClean="0">
                <a:solidFill>
                  <a:schemeClr val="tx1"/>
                </a:solidFill>
                <a:latin typeface="Arial" panose="020B0604020202020204" pitchFamily="34" charset="0"/>
                <a:cs typeface="Arial" panose="020B0604020202020204" pitchFamily="34" charset="0"/>
              </a:rPr>
              <a:t>© 2020 RSM US LLP. All Rights Reserved.</a:t>
            </a:r>
          </a:p>
        </p:txBody>
      </p:sp>
      <p:sp>
        <p:nvSpPr>
          <p:cNvPr id="5" name="AddressInfo"/>
          <p:cNvSpPr txBox="1"/>
          <p:nvPr userDrawn="1"/>
        </p:nvSpPr>
        <p:spPr>
          <a:xfrm>
            <a:off x="1783080" y="1329568"/>
            <a:ext cx="7063740" cy="1272784"/>
          </a:xfrm>
          <a:prstGeom prst="rect">
            <a:avLst/>
          </a:prstGeom>
          <a:noFill/>
        </p:spPr>
        <p:txBody>
          <a:bodyPr wrap="square" rtlCol="0" anchor="ctr">
            <a:spAutoFit/>
          </a:bodyPr>
          <a:lstStyle/>
          <a:p>
            <a:pPr>
              <a:spcBef>
                <a:spcPct val="75000"/>
              </a:spcBef>
              <a:defRPr/>
            </a:pPr>
            <a:r>
              <a:rPr lang="en-US" sz="1050" b="1" dirty="0">
                <a:solidFill>
                  <a:schemeClr val="bg1"/>
                </a:solidFill>
                <a:latin typeface="Arial" panose="020B0604020202020204" pitchFamily="34" charset="0"/>
                <a:cs typeface="Arial" panose="020B0604020202020204" pitchFamily="34" charset="0"/>
              </a:rPr>
              <a:t>RSM US LLP</a:t>
            </a:r>
          </a:p>
          <a:p>
            <a:pPr>
              <a:spcBef>
                <a:spcPct val="75000"/>
              </a:spcBef>
              <a:defRPr/>
            </a:pPr>
            <a:r>
              <a:rPr lang="en-US" sz="1050" dirty="0" smtClean="0">
                <a:solidFill>
                  <a:schemeClr val="bg1"/>
                </a:solidFill>
                <a:latin typeface="Arial" panose="020B0604020202020204" pitchFamily="34" charset="0"/>
                <a:cs typeface="Arial" panose="020B0604020202020204" pitchFamily="34" charset="0"/>
              </a:rPr>
              <a:t>One South Wacker Drive, Suite 800</a:t>
            </a:r>
            <a:r>
              <a:rPr lang="en-US" sz="1050" dirty="0">
                <a:solidFill>
                  <a:schemeClr val="bg1"/>
                </a:solidFill>
                <a:latin typeface="Arial" panose="020B0604020202020204" pitchFamily="34" charset="0"/>
                <a:cs typeface="Arial" panose="020B0604020202020204" pitchFamily="34" charset="0"/>
              </a:rPr>
              <a:t/>
            </a:r>
            <a:br>
              <a:rPr lang="en-US" sz="1050" dirty="0">
                <a:solidFill>
                  <a:schemeClr val="bg1"/>
                </a:solidFill>
                <a:latin typeface="Arial" panose="020B0604020202020204" pitchFamily="34" charset="0"/>
                <a:cs typeface="Arial" panose="020B0604020202020204" pitchFamily="34" charset="0"/>
              </a:rPr>
            </a:br>
            <a:r>
              <a:rPr lang="en-US" sz="1050" dirty="0" smtClean="0">
                <a:solidFill>
                  <a:schemeClr val="bg1"/>
                </a:solidFill>
                <a:latin typeface="Arial" panose="020B0604020202020204" pitchFamily="34" charset="0"/>
                <a:cs typeface="Arial" panose="020B0604020202020204" pitchFamily="34" charset="0"/>
              </a:rPr>
              <a:t>Chicago, IL 60606</a:t>
            </a:r>
            <a:r>
              <a:rPr lang="en-US" sz="1050" dirty="0">
                <a:solidFill>
                  <a:schemeClr val="bg1"/>
                </a:solidFill>
                <a:latin typeface="Arial" panose="020B0604020202020204" pitchFamily="34" charset="0"/>
                <a:cs typeface="Arial" panose="020B0604020202020204" pitchFamily="34" charset="0"/>
              </a:rPr>
              <a:t/>
            </a:r>
            <a:br>
              <a:rPr lang="en-US" sz="1050" dirty="0">
                <a:solidFill>
                  <a:schemeClr val="bg1"/>
                </a:solidFill>
                <a:latin typeface="Arial" panose="020B0604020202020204" pitchFamily="34" charset="0"/>
                <a:cs typeface="Arial" panose="020B0604020202020204" pitchFamily="34" charset="0"/>
              </a:rPr>
            </a:br>
            <a:r>
              <a:rPr lang="en-US" sz="1050" dirty="0" smtClean="0">
                <a:solidFill>
                  <a:schemeClr val="bg1"/>
                </a:solidFill>
                <a:latin typeface="Arial" panose="020B0604020202020204" pitchFamily="34" charset="0"/>
                <a:cs typeface="Arial" panose="020B0604020202020204" pitchFamily="34" charset="0"/>
              </a:rPr>
              <a:t>312.634.3400</a:t>
            </a:r>
            <a:endParaRPr lang="en-US" sz="1050" dirty="0">
              <a:solidFill>
                <a:schemeClr val="bg1"/>
              </a:solidFill>
              <a:latin typeface="Arial" panose="020B0604020202020204" pitchFamily="34" charset="0"/>
              <a:cs typeface="Arial" panose="020B0604020202020204" pitchFamily="34" charset="0"/>
            </a:endParaRPr>
          </a:p>
          <a:p>
            <a:pPr>
              <a:spcBef>
                <a:spcPts val="675"/>
              </a:spcBef>
            </a:pPr>
            <a:r>
              <a:rPr lang="en-US" sz="1050" dirty="0">
                <a:solidFill>
                  <a:schemeClr val="bg1"/>
                </a:solidFill>
                <a:latin typeface="Arial" panose="020B0604020202020204" pitchFamily="34" charset="0"/>
                <a:cs typeface="Arial" panose="020B0604020202020204" pitchFamily="34" charset="0"/>
              </a:rPr>
              <a:t>+00 (1) 800 274 3978</a:t>
            </a:r>
          </a:p>
          <a:p>
            <a:r>
              <a:rPr lang="en-US" sz="1050" dirty="0">
                <a:solidFill>
                  <a:schemeClr val="bg1"/>
                </a:solidFill>
                <a:latin typeface="Arial" panose="020B0604020202020204" pitchFamily="34" charset="0"/>
                <a:cs typeface="Arial" panose="020B0604020202020204" pitchFamily="34" charset="0"/>
              </a:rPr>
              <a:t>www.rsmus.com</a:t>
            </a:r>
          </a:p>
        </p:txBody>
      </p:sp>
    </p:spTree>
    <p:extLst>
      <p:ext uri="{BB962C8B-B14F-4D97-AF65-F5344CB8AC3E}">
        <p14:creationId xmlns:p14="http://schemas.microsoft.com/office/powerpoint/2010/main" val="1927883690"/>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712" cy="6858212"/>
          </a:xfrm>
          <a:prstGeom prst="rect">
            <a:avLst/>
          </a:prstGeom>
        </p:spPr>
      </p:pic>
      <p:sp>
        <p:nvSpPr>
          <p:cNvPr id="2" name="Title 1"/>
          <p:cNvSpPr>
            <a:spLocks noGrp="1"/>
          </p:cNvSpPr>
          <p:nvPr>
            <p:ph type="ctrTitle"/>
          </p:nvPr>
        </p:nvSpPr>
        <p:spPr>
          <a:xfrm>
            <a:off x="381000" y="1382394"/>
            <a:ext cx="7620000" cy="1129242"/>
          </a:xfrm>
        </p:spPr>
        <p:txBody>
          <a:bodyPr anchor="b">
            <a:normAutofit/>
          </a:bodyPr>
          <a:lstStyle>
            <a:lvl1pPr algn="l">
              <a:defRPr sz="2400" cap="all" baseline="0">
                <a:solidFill>
                  <a:srgbClr val="4AAA4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2598950"/>
            <a:ext cx="7620000" cy="770467"/>
          </a:xfrm>
        </p:spPr>
        <p:txBody>
          <a:bodyPr/>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Text Placeholder 4"/>
          <p:cNvSpPr>
            <a:spLocks noGrp="1"/>
          </p:cNvSpPr>
          <p:nvPr>
            <p:ph type="body" sz="quarter" idx="13" hasCustomPrompt="1"/>
          </p:nvPr>
        </p:nvSpPr>
        <p:spPr>
          <a:xfrm>
            <a:off x="381000" y="4715564"/>
            <a:ext cx="7620000" cy="387350"/>
          </a:xfrm>
        </p:spPr>
        <p:txBody>
          <a:bodyPr>
            <a:normAutofit/>
          </a:bodyPr>
          <a:lstStyle>
            <a:lvl1pPr marL="0" indent="0">
              <a:buNone/>
              <a:defRPr sz="1350"/>
            </a:lvl1pPr>
          </a:lstStyle>
          <a:p>
            <a:pPr lvl="0"/>
            <a:r>
              <a:rPr lang="en-US" dirty="0"/>
              <a:t>Click to edit Date (optional)</a:t>
            </a:r>
          </a:p>
        </p:txBody>
      </p:sp>
    </p:spTree>
    <p:extLst>
      <p:ext uri="{BB962C8B-B14F-4D97-AF65-F5344CB8AC3E}">
        <p14:creationId xmlns:p14="http://schemas.microsoft.com/office/powerpoint/2010/main" val="41934639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cSld name="1_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3" cy="6858214"/>
          </a:xfrm>
          <a:prstGeom prst="rect">
            <a:avLst/>
          </a:prstGeom>
        </p:spPr>
      </p:pic>
      <p:sp>
        <p:nvSpPr>
          <p:cNvPr id="2" name="Title 1"/>
          <p:cNvSpPr>
            <a:spLocks noGrp="1"/>
          </p:cNvSpPr>
          <p:nvPr>
            <p:ph type="title"/>
          </p:nvPr>
        </p:nvSpPr>
        <p:spPr>
          <a:xfrm>
            <a:off x="1930400" y="2277006"/>
            <a:ext cx="4673601" cy="1973262"/>
          </a:xfrm>
        </p:spPr>
        <p:txBody>
          <a:bodyPr anchor="b">
            <a:normAutofit/>
          </a:bodyPr>
          <a:lstStyle>
            <a:lvl1pPr>
              <a:defRPr sz="330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17699" y="4811449"/>
            <a:ext cx="4425951" cy="420951"/>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7397973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84"/>
            <a:ext cx="9143712" cy="6857249"/>
          </a:xfrm>
          <a:prstGeom prst="rect">
            <a:avLst/>
          </a:prstGeom>
        </p:spPr>
      </p:pic>
      <p:sp>
        <p:nvSpPr>
          <p:cNvPr id="2" name="Title 1"/>
          <p:cNvSpPr>
            <a:spLocks noGrp="1"/>
          </p:cNvSpPr>
          <p:nvPr>
            <p:ph type="ctrTitle"/>
          </p:nvPr>
        </p:nvSpPr>
        <p:spPr>
          <a:xfrm>
            <a:off x="508000" y="1382394"/>
            <a:ext cx="7620000" cy="1129242"/>
          </a:xfrm>
        </p:spPr>
        <p:txBody>
          <a:bodyPr anchor="b">
            <a:normAutofit/>
          </a:bodyPr>
          <a:lstStyle>
            <a:lvl1pPr algn="l">
              <a:defRPr sz="2400" cap="all" baseline="0">
                <a:solidFill>
                  <a:srgbClr val="4AAA4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2598952"/>
            <a:ext cx="7620000" cy="770467"/>
          </a:xfrm>
        </p:spPr>
        <p:txBody>
          <a:bodyPr/>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Text Placeholder 4"/>
          <p:cNvSpPr>
            <a:spLocks noGrp="1"/>
          </p:cNvSpPr>
          <p:nvPr>
            <p:ph type="body" sz="quarter" idx="13" hasCustomPrompt="1"/>
          </p:nvPr>
        </p:nvSpPr>
        <p:spPr>
          <a:xfrm>
            <a:off x="508000" y="4715564"/>
            <a:ext cx="7620000" cy="387350"/>
          </a:xfrm>
        </p:spPr>
        <p:txBody>
          <a:bodyPr>
            <a:normAutofit/>
          </a:bodyPr>
          <a:lstStyle>
            <a:lvl1pPr marL="0" indent="0">
              <a:buNone/>
              <a:defRPr sz="1350">
                <a:solidFill>
                  <a:schemeClr val="tx1"/>
                </a:solidFill>
              </a:defRPr>
            </a:lvl1pPr>
          </a:lstStyle>
          <a:p>
            <a:pPr lvl="0"/>
            <a:r>
              <a:rPr lang="en-US" dirty="0"/>
              <a:t>Click to edit Date (optional)</a:t>
            </a:r>
          </a:p>
        </p:txBody>
      </p:sp>
      <p:sp>
        <p:nvSpPr>
          <p:cNvPr id="8" name="TextBox 7"/>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13401928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Main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65668" y="365127"/>
            <a:ext cx="8049683" cy="779730"/>
          </a:xfrm>
        </p:spPr>
        <p:txBody>
          <a:bodyPr/>
          <a:lstStyle/>
          <a:p>
            <a:r>
              <a:rPr lang="en-US" smtClean="0"/>
              <a:t>Click to edit Master title style</a:t>
            </a:r>
            <a:endParaRPr lang="en-US"/>
          </a:p>
        </p:txBody>
      </p:sp>
      <p:sp>
        <p:nvSpPr>
          <p:cNvPr id="5" name="Slide Number Placeholder 6"/>
          <p:cNvSpPr>
            <a:spLocks noGrp="1"/>
          </p:cNvSpPr>
          <p:nvPr>
            <p:ph type="sldNum" sz="quarter" idx="12"/>
          </p:nvPr>
        </p:nvSpPr>
        <p:spPr>
          <a:xfrm>
            <a:off x="457200" y="6191781"/>
            <a:ext cx="2057400" cy="279664"/>
          </a:xfrm>
          <a:prstGeom prst="rect">
            <a:avLst/>
          </a:prstGeom>
        </p:spPr>
        <p:txBody>
          <a:bodyPr/>
          <a:lstStyle>
            <a:lvl1pPr algn="l">
              <a:defRPr sz="75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308669204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cSld name="Two Clo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9" y="237068"/>
            <a:ext cx="8140701" cy="88053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74650" y="1363133"/>
            <a:ext cx="4006850" cy="4813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4850" y="1363133"/>
            <a:ext cx="4000500" cy="4813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18228212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380067"/>
            <a:ext cx="8134350" cy="463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381000" y="6206068"/>
            <a:ext cx="2057400" cy="26458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3519255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ient Quot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4" cy="6858214"/>
          </a:xfrm>
          <a:prstGeom prst="rect">
            <a:avLst/>
          </a:prstGeom>
        </p:spPr>
      </p:pic>
      <p:sp>
        <p:nvSpPr>
          <p:cNvPr id="10" name="TextBox 9"/>
          <p:cNvSpPr txBox="1"/>
          <p:nvPr userDrawn="1"/>
        </p:nvSpPr>
        <p:spPr>
          <a:xfrm>
            <a:off x="285751" y="6453716"/>
            <a:ext cx="1719263"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
        <p:nvSpPr>
          <p:cNvPr id="11" name="Slide Number Placeholder 6"/>
          <p:cNvSpPr>
            <a:spLocks noGrp="1"/>
          </p:cNvSpPr>
          <p:nvPr>
            <p:ph type="sldNum" sz="quarter" idx="12"/>
          </p:nvPr>
        </p:nvSpPr>
        <p:spPr>
          <a:xfrm>
            <a:off x="342900" y="6191781"/>
            <a:ext cx="1543050" cy="279664"/>
          </a:xfrm>
          <a:prstGeom prst="rect">
            <a:avLst/>
          </a:prstGeom>
        </p:spPr>
        <p:txBody>
          <a:bodyPr/>
          <a:lstStyle>
            <a:lvl1pPr algn="l">
              <a:defRPr sz="750">
                <a:latin typeface="Arial" panose="020B0604020202020204" pitchFamily="34" charset="0"/>
                <a:cs typeface="Arial" panose="020B0604020202020204" pitchFamily="34" charset="0"/>
              </a:defRPr>
            </a:lvl1pPr>
          </a:lstStyle>
          <a:p>
            <a:pPr>
              <a:defRPr/>
            </a:pPr>
            <a:fld id="{ABDC1C6B-09BF-4217-9C23-75AABD498AE3}" type="slidenum">
              <a:rPr lang="en-US" smtClean="0"/>
              <a:pPr>
                <a:defRPr/>
              </a:pPr>
              <a:t>‹#›</a:t>
            </a:fld>
            <a:endParaRPr lang="en-US" dirty="0"/>
          </a:p>
        </p:txBody>
      </p:sp>
      <p:sp>
        <p:nvSpPr>
          <p:cNvPr id="12" name="Text Placeholder 2"/>
          <p:cNvSpPr>
            <a:spLocks noGrp="1"/>
          </p:cNvSpPr>
          <p:nvPr>
            <p:ph type="body" sz="quarter" idx="13"/>
          </p:nvPr>
        </p:nvSpPr>
        <p:spPr>
          <a:xfrm>
            <a:off x="1168798" y="1211263"/>
            <a:ext cx="4901802" cy="2514600"/>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1634" y="1557867"/>
            <a:ext cx="1514066" cy="1786466"/>
          </a:xfrm>
          <a:prstGeom prst="rect">
            <a:avLst/>
          </a:prstGeom>
        </p:spPr>
      </p:pic>
      <p:sp>
        <p:nvSpPr>
          <p:cNvPr id="14" name="Content Placeholder 7"/>
          <p:cNvSpPr>
            <a:spLocks noGrp="1"/>
          </p:cNvSpPr>
          <p:nvPr>
            <p:ph sz="quarter" idx="14"/>
          </p:nvPr>
        </p:nvSpPr>
        <p:spPr>
          <a:xfrm>
            <a:off x="1168797" y="4047067"/>
            <a:ext cx="4902427" cy="601662"/>
          </a:xfr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365096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s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381000" y="6195484"/>
            <a:ext cx="2057400" cy="256117"/>
          </a:xfrm>
          <a:prstGeom prst="rect">
            <a:avLst/>
          </a:prstGeom>
        </p:spPr>
        <p:txBody>
          <a:bodyPr/>
          <a:lstStyle>
            <a:lvl1pPr>
              <a:defRPr>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
        <p:nvSpPr>
          <p:cNvPr id="7" name="Picture Placeholder 11"/>
          <p:cNvSpPr>
            <a:spLocks noGrp="1"/>
          </p:cNvSpPr>
          <p:nvPr>
            <p:ph type="pic" sz="quarter" idx="14"/>
          </p:nvPr>
        </p:nvSpPr>
        <p:spPr>
          <a:xfrm>
            <a:off x="381000" y="1606021"/>
            <a:ext cx="1844671" cy="2457866"/>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8" name="Rectangle 7"/>
          <p:cNvSpPr/>
          <p:nvPr userDrawn="1"/>
        </p:nvSpPr>
        <p:spPr>
          <a:xfrm>
            <a:off x="2338940" y="1605722"/>
            <a:ext cx="4525411" cy="245827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9" name="Text Placeholder 24"/>
          <p:cNvSpPr>
            <a:spLocks noGrp="1"/>
          </p:cNvSpPr>
          <p:nvPr>
            <p:ph type="body" sz="quarter" idx="20" hasCustomPrompt="1"/>
          </p:nvPr>
        </p:nvSpPr>
        <p:spPr>
          <a:xfrm>
            <a:off x="2453239" y="2421464"/>
            <a:ext cx="4214261" cy="1436274"/>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or bio about the team member.</a:t>
            </a:r>
          </a:p>
        </p:txBody>
      </p:sp>
      <p:sp>
        <p:nvSpPr>
          <p:cNvPr id="10" name="Text Placeholder 24"/>
          <p:cNvSpPr>
            <a:spLocks noGrp="1"/>
          </p:cNvSpPr>
          <p:nvPr>
            <p:ph type="body" sz="quarter" idx="21" hasCustomPrompt="1"/>
          </p:nvPr>
        </p:nvSpPr>
        <p:spPr>
          <a:xfrm>
            <a:off x="2453240" y="1749739"/>
            <a:ext cx="4214258" cy="316129"/>
          </a:xfrm>
          <a:prstGeom prst="rect">
            <a:avLst/>
          </a:prstGeom>
        </p:spPr>
        <p:txBody>
          <a:bodyPr>
            <a:noAutofit/>
          </a:bodyPr>
          <a:lstStyle>
            <a:lvl1pPr marL="0" indent="0">
              <a:buNone/>
              <a:defRPr sz="13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11" name="Text Placeholder 24"/>
          <p:cNvSpPr>
            <a:spLocks noGrp="1"/>
          </p:cNvSpPr>
          <p:nvPr>
            <p:ph type="body" sz="quarter" idx="22" hasCustomPrompt="1"/>
          </p:nvPr>
        </p:nvSpPr>
        <p:spPr>
          <a:xfrm>
            <a:off x="2453240" y="2096542"/>
            <a:ext cx="4214258" cy="324923"/>
          </a:xfrm>
          <a:prstGeom prst="rect">
            <a:avLst/>
          </a:prstGeom>
        </p:spPr>
        <p:txBody>
          <a:bodyPr>
            <a:noAutofit/>
          </a:bodyPr>
          <a:lstStyle>
            <a:lvl1pPr marL="0" indent="0">
              <a:buNone/>
              <a:defRPr sz="13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Tree>
    <p:extLst>
      <p:ext uri="{BB962C8B-B14F-4D97-AF65-F5344CB8AC3E}">
        <p14:creationId xmlns:p14="http://schemas.microsoft.com/office/powerpoint/2010/main" val="4238373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s_Gr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381000" y="6195484"/>
            <a:ext cx="2057400" cy="256117"/>
          </a:xfrm>
          <a:prstGeom prst="rect">
            <a:avLst/>
          </a:prstGeom>
        </p:spPr>
        <p:txBody>
          <a:bodyPr/>
          <a:lstStyle>
            <a:lvl1pPr>
              <a:defRPr>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
        <p:nvSpPr>
          <p:cNvPr id="7" name="Picture Placeholder 11"/>
          <p:cNvSpPr>
            <a:spLocks noGrp="1"/>
          </p:cNvSpPr>
          <p:nvPr>
            <p:ph type="pic" sz="quarter" idx="14"/>
          </p:nvPr>
        </p:nvSpPr>
        <p:spPr>
          <a:xfrm>
            <a:off x="381000" y="1606021"/>
            <a:ext cx="1337308" cy="1781848"/>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8" name="Rectangle 7"/>
          <p:cNvSpPr/>
          <p:nvPr userDrawn="1"/>
        </p:nvSpPr>
        <p:spPr>
          <a:xfrm>
            <a:off x="1805540" y="1605723"/>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9" name="Text Placeholder 24"/>
          <p:cNvSpPr>
            <a:spLocks noGrp="1"/>
          </p:cNvSpPr>
          <p:nvPr>
            <p:ph type="body" sz="quarter" idx="20" hasCustomPrompt="1"/>
          </p:nvPr>
        </p:nvSpPr>
        <p:spPr>
          <a:xfrm>
            <a:off x="1919840" y="2325802"/>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about the team member.</a:t>
            </a:r>
          </a:p>
        </p:txBody>
      </p:sp>
      <p:sp>
        <p:nvSpPr>
          <p:cNvPr id="10" name="Text Placeholder 24"/>
          <p:cNvSpPr>
            <a:spLocks noGrp="1"/>
          </p:cNvSpPr>
          <p:nvPr>
            <p:ph type="body" sz="quarter" idx="21" hasCustomPrompt="1"/>
          </p:nvPr>
        </p:nvSpPr>
        <p:spPr>
          <a:xfrm>
            <a:off x="1919841" y="1749739"/>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11" name="Text Placeholder 24"/>
          <p:cNvSpPr>
            <a:spLocks noGrp="1"/>
          </p:cNvSpPr>
          <p:nvPr>
            <p:ph type="body" sz="quarter" idx="22" hasCustomPrompt="1"/>
          </p:nvPr>
        </p:nvSpPr>
        <p:spPr>
          <a:xfrm>
            <a:off x="1919841" y="2037771"/>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
        <p:nvSpPr>
          <p:cNvPr id="12" name="Picture Placeholder 11"/>
          <p:cNvSpPr>
            <a:spLocks noGrp="1"/>
          </p:cNvSpPr>
          <p:nvPr>
            <p:ph type="pic" sz="quarter" idx="27"/>
          </p:nvPr>
        </p:nvSpPr>
        <p:spPr>
          <a:xfrm>
            <a:off x="381000" y="3816348"/>
            <a:ext cx="1337308" cy="1781848"/>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3" name="Rectangle 12"/>
          <p:cNvSpPr/>
          <p:nvPr userDrawn="1"/>
        </p:nvSpPr>
        <p:spPr>
          <a:xfrm>
            <a:off x="1805540" y="3816050"/>
            <a:ext cx="262254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4" name="Text Placeholder 24"/>
          <p:cNvSpPr>
            <a:spLocks noGrp="1"/>
          </p:cNvSpPr>
          <p:nvPr>
            <p:ph type="body" sz="quarter" idx="28" hasCustomPrompt="1"/>
          </p:nvPr>
        </p:nvSpPr>
        <p:spPr>
          <a:xfrm>
            <a:off x="1910353" y="4536129"/>
            <a:ext cx="2365875" cy="924872"/>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about the team member.</a:t>
            </a:r>
          </a:p>
        </p:txBody>
      </p:sp>
      <p:sp>
        <p:nvSpPr>
          <p:cNvPr id="15" name="Text Placeholder 24"/>
          <p:cNvSpPr>
            <a:spLocks noGrp="1"/>
          </p:cNvSpPr>
          <p:nvPr>
            <p:ph type="body" sz="quarter" idx="29" hasCustomPrompt="1"/>
          </p:nvPr>
        </p:nvSpPr>
        <p:spPr>
          <a:xfrm>
            <a:off x="1910353" y="3960066"/>
            <a:ext cx="2365873" cy="288032"/>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16" name="Text Placeholder 24"/>
          <p:cNvSpPr>
            <a:spLocks noGrp="1"/>
          </p:cNvSpPr>
          <p:nvPr>
            <p:ph type="body" sz="quarter" idx="30" hasCustomPrompt="1"/>
          </p:nvPr>
        </p:nvSpPr>
        <p:spPr>
          <a:xfrm>
            <a:off x="1910353" y="4248098"/>
            <a:ext cx="2365873" cy="288032"/>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
        <p:nvSpPr>
          <p:cNvPr id="28" name="Picture Placeholder 11"/>
          <p:cNvSpPr>
            <a:spLocks noGrp="1"/>
          </p:cNvSpPr>
          <p:nvPr>
            <p:ph type="pic" sz="quarter" idx="31"/>
          </p:nvPr>
        </p:nvSpPr>
        <p:spPr>
          <a:xfrm>
            <a:off x="4561431" y="1606021"/>
            <a:ext cx="1337308" cy="1781848"/>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29" name="Rectangle 28"/>
          <p:cNvSpPr/>
          <p:nvPr userDrawn="1"/>
        </p:nvSpPr>
        <p:spPr>
          <a:xfrm>
            <a:off x="5985971" y="1605723"/>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30" name="Text Placeholder 24"/>
          <p:cNvSpPr>
            <a:spLocks noGrp="1"/>
          </p:cNvSpPr>
          <p:nvPr>
            <p:ph type="body" sz="quarter" idx="32" hasCustomPrompt="1"/>
          </p:nvPr>
        </p:nvSpPr>
        <p:spPr>
          <a:xfrm>
            <a:off x="6100271" y="2325802"/>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about the team member.</a:t>
            </a:r>
          </a:p>
        </p:txBody>
      </p:sp>
      <p:sp>
        <p:nvSpPr>
          <p:cNvPr id="31" name="Text Placeholder 24"/>
          <p:cNvSpPr>
            <a:spLocks noGrp="1"/>
          </p:cNvSpPr>
          <p:nvPr>
            <p:ph type="body" sz="quarter" idx="33" hasCustomPrompt="1"/>
          </p:nvPr>
        </p:nvSpPr>
        <p:spPr>
          <a:xfrm>
            <a:off x="6100272" y="1749739"/>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32" name="Text Placeholder 24"/>
          <p:cNvSpPr>
            <a:spLocks noGrp="1"/>
          </p:cNvSpPr>
          <p:nvPr>
            <p:ph type="body" sz="quarter" idx="34" hasCustomPrompt="1"/>
          </p:nvPr>
        </p:nvSpPr>
        <p:spPr>
          <a:xfrm>
            <a:off x="6100272" y="2037771"/>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
        <p:nvSpPr>
          <p:cNvPr id="33" name="Picture Placeholder 11"/>
          <p:cNvSpPr>
            <a:spLocks noGrp="1"/>
          </p:cNvSpPr>
          <p:nvPr>
            <p:ph type="pic" sz="quarter" idx="35"/>
          </p:nvPr>
        </p:nvSpPr>
        <p:spPr>
          <a:xfrm>
            <a:off x="4561431" y="3816348"/>
            <a:ext cx="1337308" cy="1781848"/>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34" name="Rectangle 33"/>
          <p:cNvSpPr/>
          <p:nvPr userDrawn="1"/>
        </p:nvSpPr>
        <p:spPr>
          <a:xfrm>
            <a:off x="5985971" y="3816050"/>
            <a:ext cx="262254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35" name="Text Placeholder 24"/>
          <p:cNvSpPr>
            <a:spLocks noGrp="1"/>
          </p:cNvSpPr>
          <p:nvPr>
            <p:ph type="body" sz="quarter" idx="36" hasCustomPrompt="1"/>
          </p:nvPr>
        </p:nvSpPr>
        <p:spPr>
          <a:xfrm>
            <a:off x="6090784" y="4536129"/>
            <a:ext cx="2365875" cy="924872"/>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about the team member.</a:t>
            </a:r>
          </a:p>
        </p:txBody>
      </p:sp>
      <p:sp>
        <p:nvSpPr>
          <p:cNvPr id="36" name="Text Placeholder 24"/>
          <p:cNvSpPr>
            <a:spLocks noGrp="1"/>
          </p:cNvSpPr>
          <p:nvPr>
            <p:ph type="body" sz="quarter" idx="37" hasCustomPrompt="1"/>
          </p:nvPr>
        </p:nvSpPr>
        <p:spPr>
          <a:xfrm>
            <a:off x="6090784" y="3960066"/>
            <a:ext cx="2365873" cy="288032"/>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37" name="Text Placeholder 24"/>
          <p:cNvSpPr>
            <a:spLocks noGrp="1"/>
          </p:cNvSpPr>
          <p:nvPr>
            <p:ph type="body" sz="quarter" idx="38" hasCustomPrompt="1"/>
          </p:nvPr>
        </p:nvSpPr>
        <p:spPr>
          <a:xfrm>
            <a:off x="6090784" y="4248098"/>
            <a:ext cx="2365873" cy="288032"/>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Tree>
    <p:extLst>
      <p:ext uri="{BB962C8B-B14F-4D97-AF65-F5344CB8AC3E}">
        <p14:creationId xmlns:p14="http://schemas.microsoft.com/office/powerpoint/2010/main" val="366613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82"/>
            <a:ext cx="9143713" cy="6857249"/>
          </a:xfrm>
          <a:prstGeom prst="rect">
            <a:avLst/>
          </a:prstGeom>
        </p:spPr>
      </p:pic>
      <p:sp>
        <p:nvSpPr>
          <p:cNvPr id="2" name="Title 1"/>
          <p:cNvSpPr>
            <a:spLocks noGrp="1"/>
          </p:cNvSpPr>
          <p:nvPr>
            <p:ph type="ctrTitle"/>
          </p:nvPr>
        </p:nvSpPr>
        <p:spPr>
          <a:xfrm>
            <a:off x="508000" y="1382394"/>
            <a:ext cx="7620000" cy="1129242"/>
          </a:xfrm>
        </p:spPr>
        <p:txBody>
          <a:bodyPr anchor="b">
            <a:normAutofit/>
          </a:bodyPr>
          <a:lstStyle>
            <a:lvl1pPr algn="l">
              <a:defRPr sz="3200" cap="all" baseline="0">
                <a:solidFill>
                  <a:srgbClr val="4AAA4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2598950"/>
            <a:ext cx="7620000" cy="770467"/>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4"/>
          <p:cNvSpPr>
            <a:spLocks noGrp="1"/>
          </p:cNvSpPr>
          <p:nvPr>
            <p:ph type="body" sz="quarter" idx="13" hasCustomPrompt="1"/>
          </p:nvPr>
        </p:nvSpPr>
        <p:spPr>
          <a:xfrm>
            <a:off x="508000" y="4715564"/>
            <a:ext cx="7620000" cy="387350"/>
          </a:xfrm>
        </p:spPr>
        <p:txBody>
          <a:bodyPr>
            <a:normAutofit/>
          </a:bodyPr>
          <a:lstStyle>
            <a:lvl1pPr marL="0" indent="0">
              <a:buNone/>
              <a:defRPr sz="1800"/>
            </a:lvl1pPr>
          </a:lstStyle>
          <a:p>
            <a:pPr lvl="0"/>
            <a:r>
              <a:rPr lang="en-US" dirty="0"/>
              <a:t>Click to edit Date (optional)</a:t>
            </a:r>
          </a:p>
        </p:txBody>
      </p:sp>
      <p:sp>
        <p:nvSpPr>
          <p:cNvPr id="8" name="TextBox 7"/>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233974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ash screen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3" cy="6858213"/>
          </a:xfrm>
          <a:prstGeom prst="rect">
            <a:avLst/>
          </a:prstGeom>
        </p:spPr>
      </p:pic>
      <p:sp>
        <p:nvSpPr>
          <p:cNvPr id="6" name="Slide Number Placeholder 5"/>
          <p:cNvSpPr>
            <a:spLocks noGrp="1"/>
          </p:cNvSpPr>
          <p:nvPr>
            <p:ph type="sldNum" sz="quarter" idx="12"/>
          </p:nvPr>
        </p:nvSpPr>
        <p:spPr>
          <a:xfrm>
            <a:off x="384175" y="6197600"/>
            <a:ext cx="2057400" cy="285751"/>
          </a:xfrm>
          <a:prstGeom prst="rect">
            <a:avLst/>
          </a:prstGeom>
        </p:spPr>
        <p:txBody>
          <a:bodyPr/>
          <a:lstStyle/>
          <a:p>
            <a:fld id="{936A99BC-3C9D-4DF8-8B8C-E1FD2BDF0AD4}" type="slidenum">
              <a:rPr lang="en-US" smtClean="0"/>
              <a:t>‹#›</a:t>
            </a:fld>
            <a:endParaRPr lang="en-US"/>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Open Sans" panose="020B0606030504020204" pitchFamily="34" charset="0"/>
                <a:cs typeface="Open Sans" panose="020B0606030504020204" pitchFamily="34" charset="0"/>
              </a:rPr>
              <a:t>© </a:t>
            </a:r>
            <a:r>
              <a:rPr lang="en-US" sz="600" dirty="0" smtClean="0">
                <a:solidFill>
                  <a:schemeClr val="tx1">
                    <a:lumMod val="50000"/>
                    <a:lumOff val="50000"/>
                  </a:schemeClr>
                </a:solidFill>
                <a:latin typeface="Open Sans" panose="020B0606030504020204" pitchFamily="34" charset="0"/>
                <a:cs typeface="Open Sans" panose="020B0606030504020204" pitchFamily="34" charset="0"/>
              </a:rPr>
              <a:t>2020 </a:t>
            </a:r>
            <a:r>
              <a:rPr lang="en-US" sz="600" dirty="0">
                <a:solidFill>
                  <a:schemeClr val="tx1">
                    <a:lumMod val="50000"/>
                    <a:lumOff val="50000"/>
                  </a:schemeClr>
                </a:solidFill>
                <a:latin typeface="Open Sans" panose="020B0606030504020204" pitchFamily="34" charset="0"/>
                <a:cs typeface="Open Sans" panose="020B0606030504020204" pitchFamily="34" charset="0"/>
              </a:rPr>
              <a:t>RSM US LLP. All Rights Reserved</a:t>
            </a:r>
            <a:r>
              <a:rPr lang="en-US" sz="600" dirty="0" smtClean="0">
                <a:solidFill>
                  <a:schemeClr val="tx1">
                    <a:lumMod val="50000"/>
                    <a:lumOff val="50000"/>
                  </a:schemeClr>
                </a:solidFill>
                <a:latin typeface="Open Sans" panose="020B0606030504020204" pitchFamily="34" charset="0"/>
                <a:cs typeface="Open Sans" panose="020B0606030504020204" pitchFamily="34" charset="0"/>
              </a:rPr>
              <a:t>.</a:t>
            </a:r>
            <a:endParaRPr lang="en-US" sz="600" dirty="0">
              <a:solidFill>
                <a:schemeClr val="tx1">
                  <a:lumMod val="50000"/>
                  <a:lumOff val="50000"/>
                </a:schemeClr>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56559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2" cy="6858212"/>
          </a:xfrm>
          <a:prstGeom prst="rect">
            <a:avLst/>
          </a:prstGeom>
        </p:spPr>
      </p:pic>
      <p:sp>
        <p:nvSpPr>
          <p:cNvPr id="6" name="Slide Number Placeholder 5"/>
          <p:cNvSpPr>
            <a:spLocks noGrp="1"/>
          </p:cNvSpPr>
          <p:nvPr>
            <p:ph type="sldNum" sz="quarter" idx="12"/>
          </p:nvPr>
        </p:nvSpPr>
        <p:spPr>
          <a:xfrm>
            <a:off x="384175" y="6197600"/>
            <a:ext cx="2057400" cy="285751"/>
          </a:xfrm>
          <a:prstGeom prst="rect">
            <a:avLst/>
          </a:prstGeom>
        </p:spPr>
        <p:txBody>
          <a:bodyPr/>
          <a:lstStyle/>
          <a:p>
            <a:fld id="{936A99BC-3C9D-4DF8-8B8C-E1FD2BDF0AD4}" type="slidenum">
              <a:rPr lang="en-US" smtClean="0"/>
              <a:t>‹#›</a:t>
            </a:fld>
            <a:endParaRPr lang="en-US"/>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a:solidFill>
                  <a:schemeClr val="tx1">
                    <a:lumMod val="50000"/>
                    <a:lumOff val="50000"/>
                  </a:schemeClr>
                </a:solidFill>
                <a:latin typeface="Open Sans" panose="020B0606030504020204" pitchFamily="34" charset="0"/>
                <a:cs typeface="Open Sans" panose="020B0606030504020204" pitchFamily="34" charset="0"/>
              </a:rPr>
              <a:t>© </a:t>
            </a:r>
            <a:r>
              <a:rPr lang="en-US" sz="600" smtClean="0">
                <a:solidFill>
                  <a:schemeClr val="tx1">
                    <a:lumMod val="50000"/>
                    <a:lumOff val="50000"/>
                  </a:schemeClr>
                </a:solidFill>
                <a:latin typeface="Open Sans" panose="020B0606030504020204" pitchFamily="34" charset="0"/>
                <a:cs typeface="Open Sans" panose="020B0606030504020204" pitchFamily="34" charset="0"/>
              </a:rPr>
              <a:t>20 </a:t>
            </a:r>
            <a:r>
              <a:rPr lang="en-US" sz="600" dirty="0">
                <a:solidFill>
                  <a:schemeClr val="tx1">
                    <a:lumMod val="50000"/>
                    <a:lumOff val="50000"/>
                  </a:schemeClr>
                </a:solidFill>
                <a:latin typeface="Open Sans" panose="020B0606030504020204" pitchFamily="34" charset="0"/>
                <a:cs typeface="Open Sans" panose="020B0606030504020204" pitchFamily="34" charset="0"/>
              </a:rPr>
              <a:t>RSM US LLP. All Rights Reserved. </a:t>
            </a:r>
          </a:p>
        </p:txBody>
      </p:sp>
    </p:spTree>
    <p:extLst>
      <p:ext uri="{BB962C8B-B14F-4D97-AF65-F5344CB8AC3E}">
        <p14:creationId xmlns:p14="http://schemas.microsoft.com/office/powerpoint/2010/main" val="682057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Disclaim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4" cy="6858214"/>
          </a:xfrm>
          <a:prstGeom prst="rect">
            <a:avLst/>
          </a:prstGeom>
        </p:spPr>
      </p:pic>
      <p:sp>
        <p:nvSpPr>
          <p:cNvPr id="6" name="Slide Number Placeholder 5"/>
          <p:cNvSpPr>
            <a:spLocks noGrp="1"/>
          </p:cNvSpPr>
          <p:nvPr>
            <p:ph type="sldNum" sz="quarter" idx="12"/>
          </p:nvPr>
        </p:nvSpPr>
        <p:spPr>
          <a:xfrm>
            <a:off x="381000" y="6206068"/>
            <a:ext cx="2057400" cy="264583"/>
          </a:xfrm>
          <a:prstGeom prst="rect">
            <a:avLst/>
          </a:prstGeom>
        </p:spPr>
        <p:txBody>
          <a:bodyPr/>
          <a:lstStyle>
            <a:lvl1pPr algn="l">
              <a:defRPr sz="750">
                <a:latin typeface="Open Sans" panose="020B0606030504020204" pitchFamily="34" charset="0"/>
                <a:cs typeface="Open Sans" panose="020B0606030504020204" pitchFamily="34" charset="0"/>
              </a:defRPr>
            </a:lvl1pPr>
          </a:lstStyle>
          <a:p>
            <a:fld id="{936A99BC-3C9D-4DF8-8B8C-E1FD2BDF0AD4}" type="slidenum">
              <a:rPr lang="en-US" smtClean="0"/>
              <a:pPr/>
              <a:t>‹#›</a:t>
            </a:fld>
            <a:endParaRPr lang="en-US" dirty="0"/>
          </a:p>
        </p:txBody>
      </p:sp>
      <p:sp>
        <p:nvSpPr>
          <p:cNvPr id="4" name="TextBox 3"/>
          <p:cNvSpPr txBox="1"/>
          <p:nvPr userDrawn="1"/>
        </p:nvSpPr>
        <p:spPr>
          <a:xfrm>
            <a:off x="381001" y="3310468"/>
            <a:ext cx="7988300" cy="1438855"/>
          </a:xfrm>
          <a:prstGeom prst="rect">
            <a:avLst/>
          </a:prstGeom>
          <a:noFill/>
        </p:spPr>
        <p:txBody>
          <a:bodyPr wrap="square" rtlCol="0">
            <a:spAutoFit/>
          </a:bodyPr>
          <a:lstStyle/>
          <a:p>
            <a:pPr>
              <a:spcAft>
                <a:spcPts val="450"/>
              </a:spcAft>
            </a:pPr>
            <a:r>
              <a:rPr lang="en-US" sz="750" dirty="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450"/>
              </a:spcAft>
            </a:pPr>
            <a:r>
              <a:rPr lang="en-US" sz="750" dirty="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t>
            </a:r>
            <a:r>
              <a:rPr lang="en-US" sz="750" dirty="0" err="1">
                <a:latin typeface="Arial" panose="020B0604020202020204" pitchFamily="34" charset="0"/>
                <a:cs typeface="Arial" panose="020B0604020202020204" pitchFamily="34" charset="0"/>
              </a:rPr>
              <a:t>aboutus</a:t>
            </a:r>
            <a:r>
              <a:rPr lang="en-US" sz="750" dirty="0">
                <a:latin typeface="Arial" panose="020B0604020202020204" pitchFamily="34" charset="0"/>
                <a:cs typeface="Arial" panose="020B0604020202020204" pitchFamily="34" charset="0"/>
              </a:rPr>
              <a:t> for more information regarding RSM US LLP and RSM International. </a:t>
            </a:r>
          </a:p>
          <a:p>
            <a:pPr>
              <a:spcAft>
                <a:spcPts val="450"/>
              </a:spcAft>
            </a:pPr>
            <a:r>
              <a:rPr lang="en-US" sz="750" dirty="0">
                <a:latin typeface="Arial" panose="020B0604020202020204" pitchFamily="34" charset="0"/>
                <a:cs typeface="Arial" panose="020B0604020202020204" pitchFamily="34" charset="0"/>
              </a:rPr>
              <a:t>RSM® and the RSM logo are registered trademarks of RSM International Association. </a:t>
            </a:r>
            <a:r>
              <a:rPr lang="en-US" sz="750" i="1" dirty="0">
                <a:latin typeface="Arial" panose="020B0604020202020204" pitchFamily="34" charset="0"/>
                <a:cs typeface="Arial" panose="020B0604020202020204" pitchFamily="34" charset="0"/>
              </a:rPr>
              <a:t>The power of being understood® </a:t>
            </a:r>
            <a:r>
              <a:rPr lang="en-US" sz="750" dirty="0">
                <a:latin typeface="Arial" panose="020B0604020202020204" pitchFamily="34" charset="0"/>
                <a:cs typeface="Arial" panose="020B0604020202020204" pitchFamily="34" charset="0"/>
              </a:rPr>
              <a:t>is a registered trademark of RSM US LLP. </a:t>
            </a:r>
          </a:p>
          <a:p>
            <a:pPr>
              <a:spcAft>
                <a:spcPts val="450"/>
              </a:spcAft>
            </a:pPr>
            <a:r>
              <a:rPr lang="en-US" sz="750" dirty="0">
                <a:latin typeface="Arial" panose="020B0604020202020204" pitchFamily="34" charset="0"/>
                <a:cs typeface="Arial" panose="020B0604020202020204" pitchFamily="34" charset="0"/>
              </a:rPr>
              <a:t>© </a:t>
            </a:r>
            <a:r>
              <a:rPr lang="en-US" sz="750" dirty="0" smtClean="0">
                <a:latin typeface="Arial" panose="020B0604020202020204" pitchFamily="34" charset="0"/>
                <a:cs typeface="Arial" panose="020B0604020202020204" pitchFamily="34" charset="0"/>
              </a:rPr>
              <a:t>2019 </a:t>
            </a:r>
            <a:r>
              <a:rPr lang="en-US" sz="750" dirty="0">
                <a:latin typeface="Arial" panose="020B0604020202020204" pitchFamily="34" charset="0"/>
                <a:cs typeface="Arial" panose="020B0604020202020204" pitchFamily="34" charset="0"/>
              </a:rPr>
              <a:t>RSM US LLP. All Rights Reserved.</a:t>
            </a:r>
          </a:p>
        </p:txBody>
      </p:sp>
    </p:spTree>
    <p:extLst>
      <p:ext uri="{BB962C8B-B14F-4D97-AF65-F5344CB8AC3E}">
        <p14:creationId xmlns:p14="http://schemas.microsoft.com/office/powerpoint/2010/main" val="3150991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0B6B-FEA7-4855-AE29-10B510E0133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606F0E7-83C9-4904-9744-5333BE27D1FB}"/>
              </a:ext>
            </a:extLst>
          </p:cNvPr>
          <p:cNvSpPr>
            <a:spLocks noGrp="1"/>
          </p:cNvSpPr>
          <p:nvPr>
            <p:ph type="sldNum" sz="quarter" idx="10"/>
          </p:nvPr>
        </p:nvSpPr>
        <p:spPr/>
        <p:txBody>
          <a:bodyPr/>
          <a:lstStyle/>
          <a:p>
            <a:fld id="{936A99BC-3C9D-4DF8-8B8C-E1FD2BDF0AD4}" type="slidenum">
              <a:rPr lang="en-US" smtClean="0"/>
              <a:pPr/>
              <a:t>‹#›</a:t>
            </a:fld>
            <a:endParaRPr lang="en-US" dirty="0"/>
          </a:p>
        </p:txBody>
      </p:sp>
      <p:sp>
        <p:nvSpPr>
          <p:cNvPr id="4" name="Picture Placeholder 4">
            <a:extLst>
              <a:ext uri="{FF2B5EF4-FFF2-40B4-BE49-F238E27FC236}">
                <a16:creationId xmlns:a16="http://schemas.microsoft.com/office/drawing/2014/main" id="{F59F4F24-A8DB-402D-9C34-50EEF299AE8A}"/>
              </a:ext>
            </a:extLst>
          </p:cNvPr>
          <p:cNvSpPr>
            <a:spLocks noGrp="1"/>
          </p:cNvSpPr>
          <p:nvPr>
            <p:ph type="pic" sz="quarter" idx="13"/>
          </p:nvPr>
        </p:nvSpPr>
        <p:spPr>
          <a:xfrm>
            <a:off x="3830516" y="2927838"/>
            <a:ext cx="1287148" cy="1644732"/>
          </a:xfrm>
          <a:prstGeom prst="ellipse">
            <a:avLst/>
          </a:prstGeom>
        </p:spPr>
        <p:txBody>
          <a:bodyPr/>
          <a:lstStyle/>
          <a:p>
            <a:endParaRPr lang="en-US"/>
          </a:p>
        </p:txBody>
      </p:sp>
    </p:spTree>
    <p:extLst>
      <p:ext uri="{BB962C8B-B14F-4D97-AF65-F5344CB8AC3E}">
        <p14:creationId xmlns:p14="http://schemas.microsoft.com/office/powerpoint/2010/main" val="1084598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rgbClr val="009CD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9/21/2020</a:t>
            </a:fld>
            <a:endParaRPr lang="en-US"/>
          </a:p>
        </p:txBody>
      </p:sp>
      <p:sp>
        <p:nvSpPr>
          <p:cNvPr id="6" name="Holder 6"/>
          <p:cNvSpPr>
            <a:spLocks noGrp="1"/>
          </p:cNvSpPr>
          <p:nvPr>
            <p:ph type="sldNum" sz="quarter" idx="7"/>
          </p:nvPr>
        </p:nvSpPr>
        <p:spPr/>
        <p:txBody>
          <a:bodyPr lIns="0" tIns="0" rIns="0" bIns="0"/>
          <a:lstStyle>
            <a:lvl1pPr>
              <a:defRPr sz="788" b="0" i="0">
                <a:solidFill>
                  <a:srgbClr val="595958"/>
                </a:solidFill>
                <a:latin typeface="Arial"/>
                <a:cs typeface="Arial"/>
              </a:defRPr>
            </a:lvl1pPr>
          </a:lstStyle>
          <a:p>
            <a:pPr marL="25241">
              <a:spcBef>
                <a:spcPts val="165"/>
              </a:spcBef>
            </a:pPr>
            <a:fld id="{81D60167-4931-47E6-BA6A-407CBD079E47}" type="slidenum">
              <a:rPr lang="en-US" spc="-8" smtClean="0"/>
              <a:pPr marL="25241">
                <a:spcBef>
                  <a:spcPts val="165"/>
                </a:spcBef>
              </a:pPr>
              <a:t>‹#›</a:t>
            </a:fld>
            <a:endParaRPr lang="en-US" spc="-8" dirty="0" smtClean="0"/>
          </a:p>
        </p:txBody>
      </p:sp>
    </p:spTree>
    <p:extLst>
      <p:ext uri="{BB962C8B-B14F-4D97-AF65-F5344CB8AC3E}">
        <p14:creationId xmlns:p14="http://schemas.microsoft.com/office/powerpoint/2010/main" val="1932794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RSM Title Slide 2">
    <p:spTree>
      <p:nvGrpSpPr>
        <p:cNvPr id="1" name=""/>
        <p:cNvGrpSpPr/>
        <p:nvPr/>
      </p:nvGrpSpPr>
      <p:grpSpPr>
        <a:xfrm>
          <a:off x="0" y="0"/>
          <a:ext cx="0" cy="0"/>
          <a:chOff x="0" y="0"/>
          <a:chExt cx="0" cy="0"/>
        </a:xfrm>
      </p:grpSpPr>
      <p:pic>
        <p:nvPicPr>
          <p:cNvPr id="7" name="Picture 6" descr="A person wearing a suit and tie&#10;&#10;Description automatically generated">
            <a:extLst>
              <a:ext uri="{FF2B5EF4-FFF2-40B4-BE49-F238E27FC236}">
                <a16:creationId xmlns:a16="http://schemas.microsoft.com/office/drawing/2014/main" id="{8823D88B-4BA7-44F2-BF29-69555B2F38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481" y="306242"/>
            <a:ext cx="9601656" cy="4418153"/>
          </a:xfrm>
          <a:prstGeom prst="rect">
            <a:avLst/>
          </a:prstGeom>
        </p:spPr>
      </p:pic>
      <p:sp>
        <p:nvSpPr>
          <p:cNvPr id="6" name="Rounded Rectangle 5"/>
          <p:cNvSpPr/>
          <p:nvPr userDrawn="1"/>
        </p:nvSpPr>
        <p:spPr>
          <a:xfrm>
            <a:off x="699950" y="562853"/>
            <a:ext cx="4059381" cy="3728939"/>
          </a:xfrm>
          <a:prstGeom prst="roundRect">
            <a:avLst>
              <a:gd name="adj" fmla="val 380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ounded Rectangle 8"/>
          <p:cNvSpPr/>
          <p:nvPr userDrawn="1"/>
        </p:nvSpPr>
        <p:spPr>
          <a:xfrm>
            <a:off x="1198955" y="810942"/>
            <a:ext cx="4059381" cy="2852577"/>
          </a:xfrm>
          <a:prstGeom prst="roundRect">
            <a:avLst>
              <a:gd name="adj" fmla="val 4988"/>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ounded Rectangle 10"/>
          <p:cNvSpPr/>
          <p:nvPr userDrawn="1"/>
        </p:nvSpPr>
        <p:spPr>
          <a:xfrm>
            <a:off x="5081516" y="542635"/>
            <a:ext cx="1086246" cy="541892"/>
          </a:xfrm>
          <a:prstGeom prst="roundRect">
            <a:avLst>
              <a:gd name="adj" fmla="val 2546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TextBox 13"/>
          <p:cNvSpPr txBox="1"/>
          <p:nvPr userDrawn="1"/>
        </p:nvSpPr>
        <p:spPr>
          <a:xfrm>
            <a:off x="654925" y="3808280"/>
            <a:ext cx="3717045" cy="323165"/>
          </a:xfrm>
          <a:prstGeom prst="rect">
            <a:avLst/>
          </a:prstGeom>
          <a:noFill/>
        </p:spPr>
        <p:txBody>
          <a:bodyPr wrap="square" rtlCol="0">
            <a:spAutoFit/>
          </a:bodyPr>
          <a:lstStyle/>
          <a:p>
            <a:pPr algn="r"/>
            <a:r>
              <a:rPr lang="en-GB" sz="1500" dirty="0">
                <a:solidFill>
                  <a:schemeClr val="bg1"/>
                </a:solidFill>
              </a:rPr>
              <a:t>Don’t just see potential</a:t>
            </a:r>
            <a:r>
              <a:rPr lang="en-GB" sz="1500" baseline="0" dirty="0">
                <a:solidFill>
                  <a:schemeClr val="bg1"/>
                </a:solidFill>
              </a:rPr>
              <a:t> – see it realised</a:t>
            </a:r>
            <a:endParaRPr lang="en-GB" sz="1500" dirty="0">
              <a:solidFill>
                <a:schemeClr val="bg1"/>
              </a:solidFill>
            </a:endParaRPr>
          </a:p>
        </p:txBody>
      </p:sp>
      <p:sp>
        <p:nvSpPr>
          <p:cNvPr id="16" name="Title 1">
            <a:extLst>
              <a:ext uri="{FF2B5EF4-FFF2-40B4-BE49-F238E27FC236}">
                <a16:creationId xmlns:a16="http://schemas.microsoft.com/office/drawing/2014/main" id="{2B99FC58-A074-4221-8CAA-E770816F64F7}"/>
              </a:ext>
            </a:extLst>
          </p:cNvPr>
          <p:cNvSpPr>
            <a:spLocks noGrp="1"/>
          </p:cNvSpPr>
          <p:nvPr>
            <p:ph type="title" hasCustomPrompt="1"/>
          </p:nvPr>
        </p:nvSpPr>
        <p:spPr>
          <a:xfrm>
            <a:off x="257170" y="4869160"/>
            <a:ext cx="8636378" cy="720080"/>
          </a:xfrm>
          <a:prstGeom prst="rect">
            <a:avLst/>
          </a:prstGeom>
        </p:spPr>
        <p:txBody>
          <a:bodyPr>
            <a:noAutofit/>
          </a:bodyPr>
          <a:lstStyle>
            <a:lvl1pPr algn="l">
              <a:defRPr sz="2800" b="0" i="0" cap="all" baseline="0">
                <a:solidFill>
                  <a:schemeClr val="accent1"/>
                </a:solidFill>
              </a:defRPr>
            </a:lvl1pPr>
          </a:lstStyle>
          <a:p>
            <a:r>
              <a:rPr lang="en-US" dirty="0"/>
              <a:t>Click to edit heading – 28pt</a:t>
            </a:r>
            <a:endParaRPr lang="en-GB" dirty="0"/>
          </a:p>
        </p:txBody>
      </p:sp>
      <p:sp>
        <p:nvSpPr>
          <p:cNvPr id="17" name="Text Placeholder 7">
            <a:extLst>
              <a:ext uri="{FF2B5EF4-FFF2-40B4-BE49-F238E27FC236}">
                <a16:creationId xmlns:a16="http://schemas.microsoft.com/office/drawing/2014/main" id="{8457F6E8-E86E-44F8-B35A-A83E5D537B45}"/>
              </a:ext>
            </a:extLst>
          </p:cNvPr>
          <p:cNvSpPr>
            <a:spLocks noGrp="1"/>
          </p:cNvSpPr>
          <p:nvPr>
            <p:ph type="body" sz="quarter" idx="10" hasCustomPrompt="1"/>
          </p:nvPr>
        </p:nvSpPr>
        <p:spPr>
          <a:xfrm>
            <a:off x="257169" y="5606537"/>
            <a:ext cx="5543550" cy="456273"/>
          </a:xfrm>
          <a:prstGeom prst="rect">
            <a:avLst/>
          </a:prstGeom>
        </p:spPr>
        <p:txBody>
          <a:bodyPr>
            <a:noAutofit/>
          </a:bodyPr>
          <a:lstStyle>
            <a:lvl1pPr marL="0" indent="0">
              <a:buNone/>
              <a:defRPr sz="2000" baseline="0"/>
            </a:lvl1pPr>
          </a:lstStyle>
          <a:p>
            <a:pPr lvl="0"/>
            <a:r>
              <a:rPr lang="en-US" dirty="0"/>
              <a:t>Click to add presenter names – 20pt</a:t>
            </a:r>
          </a:p>
        </p:txBody>
      </p:sp>
      <p:pic>
        <p:nvPicPr>
          <p:cNvPr id="12" name="Picture 11">
            <a:extLst>
              <a:ext uri="{FF2B5EF4-FFF2-40B4-BE49-F238E27FC236}">
                <a16:creationId xmlns:a16="http://schemas.microsoft.com/office/drawing/2014/main" id="{A86A7A88-E34F-44B3-A653-DCB66E3521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911" y="677375"/>
            <a:ext cx="4565170" cy="3095841"/>
          </a:xfrm>
          <a:prstGeom prst="rect">
            <a:avLst/>
          </a:prstGeom>
        </p:spPr>
      </p:pic>
    </p:spTree>
    <p:extLst>
      <p:ext uri="{BB962C8B-B14F-4D97-AF65-F5344CB8AC3E}">
        <p14:creationId xmlns:p14="http://schemas.microsoft.com/office/powerpoint/2010/main" val="2521597005"/>
      </p:ext>
    </p:extLst>
  </p:cSld>
  <p:clrMapOvr>
    <a:masterClrMapping/>
  </p:clrMapOvr>
  <p:extLst>
    <p:ext uri="{DCECCB84-F9BA-43D5-87BE-67443E8EF086}">
      <p15:sldGuideLst xmlns:p15="http://schemas.microsoft.com/office/powerpoint/2012/main">
        <p15:guide id="1" orient="horz" pos="223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RSM Title Slide 2">
    <p:spTree>
      <p:nvGrpSpPr>
        <p:cNvPr id="1" name=""/>
        <p:cNvGrpSpPr/>
        <p:nvPr/>
      </p:nvGrpSpPr>
      <p:grpSpPr>
        <a:xfrm>
          <a:off x="0" y="0"/>
          <a:ext cx="0" cy="0"/>
          <a:chOff x="0" y="0"/>
          <a:chExt cx="0" cy="0"/>
        </a:xfrm>
      </p:grpSpPr>
      <p:pic>
        <p:nvPicPr>
          <p:cNvPr id="11" name="Picture 10" descr="A person posing for the camera&#10;&#10;Description automatically generated">
            <a:extLst>
              <a:ext uri="{FF2B5EF4-FFF2-40B4-BE49-F238E27FC236}">
                <a16:creationId xmlns:a16="http://schemas.microsoft.com/office/drawing/2014/main" id="{CACE4D45-9C91-4A36-8C55-11640014A6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25" y="309034"/>
            <a:ext cx="9595600" cy="4415367"/>
          </a:xfrm>
          <a:prstGeom prst="rect">
            <a:avLst/>
          </a:prstGeom>
        </p:spPr>
      </p:pic>
      <p:sp>
        <p:nvSpPr>
          <p:cNvPr id="9" name="Title 1"/>
          <p:cNvSpPr>
            <a:spLocks noGrp="1"/>
          </p:cNvSpPr>
          <p:nvPr>
            <p:ph type="title" hasCustomPrompt="1"/>
          </p:nvPr>
        </p:nvSpPr>
        <p:spPr>
          <a:xfrm>
            <a:off x="257170" y="4869160"/>
            <a:ext cx="8636378" cy="720080"/>
          </a:xfrm>
          <a:prstGeom prst="rect">
            <a:avLst/>
          </a:prstGeom>
        </p:spPr>
        <p:txBody>
          <a:bodyPr>
            <a:noAutofit/>
          </a:bodyPr>
          <a:lstStyle>
            <a:lvl1pPr algn="l">
              <a:defRPr sz="2800" b="0" i="0" cap="all" baseline="0">
                <a:solidFill>
                  <a:schemeClr val="accent1"/>
                </a:solidFill>
              </a:defRPr>
            </a:lvl1pPr>
          </a:lstStyle>
          <a:p>
            <a:r>
              <a:rPr lang="en-US" dirty="0"/>
              <a:t>Click to edit heading – 28pt</a:t>
            </a:r>
            <a:endParaRPr lang="en-GB" dirty="0"/>
          </a:p>
        </p:txBody>
      </p:sp>
      <p:sp>
        <p:nvSpPr>
          <p:cNvPr id="10" name="Text Placeholder 7"/>
          <p:cNvSpPr>
            <a:spLocks noGrp="1"/>
          </p:cNvSpPr>
          <p:nvPr>
            <p:ph type="body" sz="quarter" idx="10" hasCustomPrompt="1"/>
          </p:nvPr>
        </p:nvSpPr>
        <p:spPr>
          <a:xfrm>
            <a:off x="257169" y="5606537"/>
            <a:ext cx="5543550" cy="456273"/>
          </a:xfrm>
          <a:prstGeom prst="rect">
            <a:avLst/>
          </a:prstGeom>
        </p:spPr>
        <p:txBody>
          <a:bodyPr>
            <a:noAutofit/>
          </a:bodyPr>
          <a:lstStyle>
            <a:lvl1pPr marL="0" indent="0">
              <a:buNone/>
              <a:defRPr sz="2000" baseline="0"/>
            </a:lvl1pPr>
          </a:lstStyle>
          <a:p>
            <a:pPr lvl="0"/>
            <a:r>
              <a:rPr lang="en-US" dirty="0"/>
              <a:t>Click to add presenter names – 20pt</a:t>
            </a:r>
          </a:p>
        </p:txBody>
      </p:sp>
      <p:sp>
        <p:nvSpPr>
          <p:cNvPr id="12" name="Rounded Rectangle 3">
            <a:extLst>
              <a:ext uri="{FF2B5EF4-FFF2-40B4-BE49-F238E27FC236}">
                <a16:creationId xmlns:a16="http://schemas.microsoft.com/office/drawing/2014/main" id="{BEE8B9B3-9A35-4AFB-9301-CC400D2BC899}"/>
              </a:ext>
            </a:extLst>
          </p:cNvPr>
          <p:cNvSpPr/>
          <p:nvPr userDrawn="1"/>
        </p:nvSpPr>
        <p:spPr>
          <a:xfrm>
            <a:off x="380925" y="547545"/>
            <a:ext cx="4463605" cy="3728939"/>
          </a:xfrm>
          <a:prstGeom prst="roundRect">
            <a:avLst>
              <a:gd name="adj" fmla="val 194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Rounded Rectangle 4">
            <a:extLst>
              <a:ext uri="{FF2B5EF4-FFF2-40B4-BE49-F238E27FC236}">
                <a16:creationId xmlns:a16="http://schemas.microsoft.com/office/drawing/2014/main" id="{8E068DB1-9CE4-46EA-8CC5-2FA644FA4DA9}"/>
              </a:ext>
            </a:extLst>
          </p:cNvPr>
          <p:cNvSpPr/>
          <p:nvPr userDrawn="1"/>
        </p:nvSpPr>
        <p:spPr>
          <a:xfrm>
            <a:off x="627732" y="1009643"/>
            <a:ext cx="4802425" cy="2763572"/>
          </a:xfrm>
          <a:prstGeom prst="roundRect">
            <a:avLst>
              <a:gd name="adj" fmla="val 3169"/>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5" name="Rounded Rectangle 6">
            <a:extLst>
              <a:ext uri="{FF2B5EF4-FFF2-40B4-BE49-F238E27FC236}">
                <a16:creationId xmlns:a16="http://schemas.microsoft.com/office/drawing/2014/main" id="{EEE43EFB-309E-4B28-BDF8-0B7236D68E80}"/>
              </a:ext>
            </a:extLst>
          </p:cNvPr>
          <p:cNvSpPr/>
          <p:nvPr userDrawn="1"/>
        </p:nvSpPr>
        <p:spPr>
          <a:xfrm>
            <a:off x="5283892" y="664485"/>
            <a:ext cx="1212443" cy="600611"/>
          </a:xfrm>
          <a:prstGeom prst="roundRect">
            <a:avLst>
              <a:gd name="adj" fmla="val 20411"/>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TextBox 15">
            <a:extLst>
              <a:ext uri="{FF2B5EF4-FFF2-40B4-BE49-F238E27FC236}">
                <a16:creationId xmlns:a16="http://schemas.microsoft.com/office/drawing/2014/main" id="{3461FE90-2C07-4FFD-8AA5-B971C1BFE6B8}"/>
              </a:ext>
            </a:extLst>
          </p:cNvPr>
          <p:cNvSpPr txBox="1"/>
          <p:nvPr userDrawn="1"/>
        </p:nvSpPr>
        <p:spPr>
          <a:xfrm>
            <a:off x="627731" y="3809406"/>
            <a:ext cx="4365654" cy="323165"/>
          </a:xfrm>
          <a:prstGeom prst="rect">
            <a:avLst/>
          </a:prstGeom>
          <a:noFill/>
        </p:spPr>
        <p:txBody>
          <a:bodyPr wrap="square" rtlCol="0">
            <a:spAutoFit/>
          </a:bodyPr>
          <a:lstStyle/>
          <a:p>
            <a:pPr algn="l"/>
            <a:r>
              <a:rPr lang="en-GB" sz="1500" dirty="0">
                <a:solidFill>
                  <a:schemeClr val="bg1"/>
                </a:solidFill>
              </a:rPr>
              <a:t>Power comes from being understood</a:t>
            </a:r>
          </a:p>
        </p:txBody>
      </p:sp>
      <p:pic>
        <p:nvPicPr>
          <p:cNvPr id="7" name="Picture 6">
            <a:extLst>
              <a:ext uri="{FF2B5EF4-FFF2-40B4-BE49-F238E27FC236}">
                <a16:creationId xmlns:a16="http://schemas.microsoft.com/office/drawing/2014/main" id="{B9C952D9-7AF5-4F71-B574-D845042306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911" y="677375"/>
            <a:ext cx="4565170" cy="3095841"/>
          </a:xfrm>
          <a:prstGeom prst="rect">
            <a:avLst/>
          </a:prstGeom>
        </p:spPr>
      </p:pic>
    </p:spTree>
    <p:extLst>
      <p:ext uri="{BB962C8B-B14F-4D97-AF65-F5344CB8AC3E}">
        <p14:creationId xmlns:p14="http://schemas.microsoft.com/office/powerpoint/2010/main" val="1928566929"/>
      </p:ext>
    </p:extLst>
  </p:cSld>
  <p:clrMapOvr>
    <a:masterClrMapping/>
  </p:clrMapOvr>
  <p:extLst>
    <p:ext uri="{DCECCB84-F9BA-43D5-87BE-67443E8EF086}">
      <p15:sldGuideLst xmlns:p15="http://schemas.microsoft.com/office/powerpoint/2012/main">
        <p15:guide id="1" pos="5602">
          <p15:clr>
            <a:srgbClr val="FBAE40"/>
          </p15:clr>
        </p15:guide>
        <p15:guide id="2" orient="horz" pos="22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SM Title Slide 2">
    <p:spTree>
      <p:nvGrpSpPr>
        <p:cNvPr id="1" name=""/>
        <p:cNvGrpSpPr/>
        <p:nvPr/>
      </p:nvGrpSpPr>
      <p:grpSpPr>
        <a:xfrm>
          <a:off x="0" y="0"/>
          <a:ext cx="0" cy="0"/>
          <a:chOff x="0" y="0"/>
          <a:chExt cx="0" cy="0"/>
        </a:xfrm>
      </p:grpSpPr>
      <p:pic>
        <p:nvPicPr>
          <p:cNvPr id="7" name="Picture 6" descr="A person posing for the camera&#10;&#10;Description automatically generated">
            <a:extLst>
              <a:ext uri="{FF2B5EF4-FFF2-40B4-BE49-F238E27FC236}">
                <a16:creationId xmlns:a16="http://schemas.microsoft.com/office/drawing/2014/main" id="{7E5C56F4-2AF1-43D1-BD30-C236ACFFD1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25" y="309035"/>
            <a:ext cx="9595600" cy="4415367"/>
          </a:xfrm>
          <a:prstGeom prst="rect">
            <a:avLst/>
          </a:prstGeom>
        </p:spPr>
      </p:pic>
      <p:sp>
        <p:nvSpPr>
          <p:cNvPr id="6" name="Rounded Rectangle 5"/>
          <p:cNvSpPr/>
          <p:nvPr userDrawn="1"/>
        </p:nvSpPr>
        <p:spPr>
          <a:xfrm>
            <a:off x="250826" y="546304"/>
            <a:ext cx="4059381" cy="3797751"/>
          </a:xfrm>
          <a:prstGeom prst="roundRect">
            <a:avLst>
              <a:gd name="adj" fmla="val 194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ounded Rectangle 8"/>
          <p:cNvSpPr/>
          <p:nvPr userDrawn="1"/>
        </p:nvSpPr>
        <p:spPr>
          <a:xfrm>
            <a:off x="1237309" y="790109"/>
            <a:ext cx="4131338" cy="2983107"/>
          </a:xfrm>
          <a:prstGeom prst="roundRect">
            <a:avLst>
              <a:gd name="adj" fmla="val 3169"/>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ounded Rectangle 10"/>
          <p:cNvSpPr/>
          <p:nvPr userDrawn="1"/>
        </p:nvSpPr>
        <p:spPr>
          <a:xfrm>
            <a:off x="5191565" y="546303"/>
            <a:ext cx="1033243" cy="541892"/>
          </a:xfrm>
          <a:prstGeom prst="roundRect">
            <a:avLst>
              <a:gd name="adj" fmla="val 1907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TextBox 12"/>
          <p:cNvSpPr txBox="1"/>
          <p:nvPr userDrawn="1"/>
        </p:nvSpPr>
        <p:spPr>
          <a:xfrm>
            <a:off x="378331" y="3879712"/>
            <a:ext cx="3717045" cy="323165"/>
          </a:xfrm>
          <a:prstGeom prst="rect">
            <a:avLst/>
          </a:prstGeom>
          <a:noFill/>
        </p:spPr>
        <p:txBody>
          <a:bodyPr wrap="square" rtlCol="0">
            <a:spAutoFit/>
          </a:bodyPr>
          <a:lstStyle/>
          <a:p>
            <a:pPr algn="r"/>
            <a:r>
              <a:rPr lang="en-GB" sz="1500" dirty="0">
                <a:solidFill>
                  <a:schemeClr val="bg1"/>
                </a:solidFill>
              </a:rPr>
              <a:t>Global</a:t>
            </a:r>
            <a:r>
              <a:rPr lang="en-GB" sz="1500" baseline="0" dirty="0">
                <a:solidFill>
                  <a:schemeClr val="bg1"/>
                </a:solidFill>
              </a:rPr>
              <a:t> vision backed by local knowledge</a:t>
            </a:r>
            <a:endParaRPr lang="en-GB" sz="1500" dirty="0">
              <a:solidFill>
                <a:schemeClr val="bg1"/>
              </a:solidFill>
            </a:endParaRPr>
          </a:p>
        </p:txBody>
      </p:sp>
      <p:sp>
        <p:nvSpPr>
          <p:cNvPr id="14" name="Title 1">
            <a:extLst>
              <a:ext uri="{FF2B5EF4-FFF2-40B4-BE49-F238E27FC236}">
                <a16:creationId xmlns:a16="http://schemas.microsoft.com/office/drawing/2014/main" id="{3834DC7E-996A-4752-A779-04A2316E667B}"/>
              </a:ext>
            </a:extLst>
          </p:cNvPr>
          <p:cNvSpPr>
            <a:spLocks noGrp="1"/>
          </p:cNvSpPr>
          <p:nvPr>
            <p:ph type="title" hasCustomPrompt="1"/>
          </p:nvPr>
        </p:nvSpPr>
        <p:spPr>
          <a:xfrm>
            <a:off x="257170" y="4869160"/>
            <a:ext cx="8636378" cy="720080"/>
          </a:xfrm>
          <a:prstGeom prst="rect">
            <a:avLst/>
          </a:prstGeom>
        </p:spPr>
        <p:txBody>
          <a:bodyPr>
            <a:noAutofit/>
          </a:bodyPr>
          <a:lstStyle>
            <a:lvl1pPr algn="l">
              <a:defRPr sz="2800" b="0" i="0" cap="all" baseline="0">
                <a:solidFill>
                  <a:schemeClr val="accent1"/>
                </a:solidFill>
              </a:defRPr>
            </a:lvl1pPr>
          </a:lstStyle>
          <a:p>
            <a:r>
              <a:rPr lang="en-US" dirty="0"/>
              <a:t>Click to edit heading – 28pt</a:t>
            </a:r>
            <a:endParaRPr lang="en-GB" dirty="0"/>
          </a:p>
        </p:txBody>
      </p:sp>
      <p:sp>
        <p:nvSpPr>
          <p:cNvPr id="16" name="Text Placeholder 7">
            <a:extLst>
              <a:ext uri="{FF2B5EF4-FFF2-40B4-BE49-F238E27FC236}">
                <a16:creationId xmlns:a16="http://schemas.microsoft.com/office/drawing/2014/main" id="{2B51448C-C5B4-48B0-91CE-95F4FA6003E0}"/>
              </a:ext>
            </a:extLst>
          </p:cNvPr>
          <p:cNvSpPr>
            <a:spLocks noGrp="1"/>
          </p:cNvSpPr>
          <p:nvPr>
            <p:ph type="body" sz="quarter" idx="10" hasCustomPrompt="1"/>
          </p:nvPr>
        </p:nvSpPr>
        <p:spPr>
          <a:xfrm>
            <a:off x="257169" y="5606537"/>
            <a:ext cx="5543550" cy="456273"/>
          </a:xfrm>
          <a:prstGeom prst="rect">
            <a:avLst/>
          </a:prstGeom>
        </p:spPr>
        <p:txBody>
          <a:bodyPr>
            <a:noAutofit/>
          </a:bodyPr>
          <a:lstStyle>
            <a:lvl1pPr marL="0" indent="0">
              <a:buNone/>
              <a:defRPr sz="2000" baseline="0"/>
            </a:lvl1pPr>
          </a:lstStyle>
          <a:p>
            <a:pPr lvl="0"/>
            <a:r>
              <a:rPr lang="en-US" dirty="0"/>
              <a:t>Click to add presenter names – 20pt</a:t>
            </a:r>
          </a:p>
        </p:txBody>
      </p:sp>
      <p:pic>
        <p:nvPicPr>
          <p:cNvPr id="12" name="Picture 11">
            <a:extLst>
              <a:ext uri="{FF2B5EF4-FFF2-40B4-BE49-F238E27FC236}">
                <a16:creationId xmlns:a16="http://schemas.microsoft.com/office/drawing/2014/main" id="{3E09AA06-85C0-4C01-A25F-643EE378D3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330" y="665237"/>
            <a:ext cx="4565170" cy="3095841"/>
          </a:xfrm>
          <a:prstGeom prst="rect">
            <a:avLst/>
          </a:prstGeom>
        </p:spPr>
      </p:pic>
    </p:spTree>
    <p:extLst>
      <p:ext uri="{BB962C8B-B14F-4D97-AF65-F5344CB8AC3E}">
        <p14:creationId xmlns:p14="http://schemas.microsoft.com/office/powerpoint/2010/main" val="3569885948"/>
      </p:ext>
    </p:extLst>
  </p:cSld>
  <p:clrMapOvr>
    <a:masterClrMapping/>
  </p:clrMapOvr>
  <p:extLst>
    <p:ext uri="{DCECCB84-F9BA-43D5-87BE-67443E8EF086}">
      <p15:sldGuideLst xmlns:p15="http://schemas.microsoft.com/office/powerpoint/2012/main">
        <p15:guide id="1" orient="horz" pos="22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RSM Title Slide 2">
    <p:spTree>
      <p:nvGrpSpPr>
        <p:cNvPr id="1" name=""/>
        <p:cNvGrpSpPr/>
        <p:nvPr/>
      </p:nvGrpSpPr>
      <p:grpSpPr>
        <a:xfrm>
          <a:off x="0" y="0"/>
          <a:ext cx="0" cy="0"/>
          <a:chOff x="0" y="0"/>
          <a:chExt cx="0" cy="0"/>
        </a:xfrm>
      </p:grpSpPr>
      <p:pic>
        <p:nvPicPr>
          <p:cNvPr id="7" name="Picture 6" descr="A person wearing a suit and tie&#10;&#10;Description automatically generated">
            <a:extLst>
              <a:ext uri="{FF2B5EF4-FFF2-40B4-BE49-F238E27FC236}">
                <a16:creationId xmlns:a16="http://schemas.microsoft.com/office/drawing/2014/main" id="{0AFD3B35-3A67-407F-AB75-97FC0C80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324" y="306243"/>
            <a:ext cx="9613871" cy="4423775"/>
          </a:xfrm>
          <a:prstGeom prst="rect">
            <a:avLst/>
          </a:prstGeom>
        </p:spPr>
      </p:pic>
      <p:sp>
        <p:nvSpPr>
          <p:cNvPr id="6" name="Rounded Rectangle 5"/>
          <p:cNvSpPr/>
          <p:nvPr userDrawn="1"/>
        </p:nvSpPr>
        <p:spPr>
          <a:xfrm>
            <a:off x="699950" y="562853"/>
            <a:ext cx="4059381" cy="3728939"/>
          </a:xfrm>
          <a:prstGeom prst="roundRect">
            <a:avLst>
              <a:gd name="adj" fmla="val 380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ounded Rectangle 8"/>
          <p:cNvSpPr/>
          <p:nvPr userDrawn="1"/>
        </p:nvSpPr>
        <p:spPr>
          <a:xfrm>
            <a:off x="1198955" y="810942"/>
            <a:ext cx="4059381" cy="2852577"/>
          </a:xfrm>
          <a:prstGeom prst="roundRect">
            <a:avLst>
              <a:gd name="adj" fmla="val 4988"/>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ounded Rectangle 10"/>
          <p:cNvSpPr/>
          <p:nvPr userDrawn="1"/>
        </p:nvSpPr>
        <p:spPr>
          <a:xfrm>
            <a:off x="5104263" y="522699"/>
            <a:ext cx="1251496" cy="541892"/>
          </a:xfrm>
          <a:prstGeom prst="roundRect">
            <a:avLst>
              <a:gd name="adj" fmla="val 1874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TextBox 13"/>
          <p:cNvSpPr txBox="1"/>
          <p:nvPr userDrawn="1"/>
        </p:nvSpPr>
        <p:spPr>
          <a:xfrm>
            <a:off x="654925" y="3808280"/>
            <a:ext cx="3717045" cy="323165"/>
          </a:xfrm>
          <a:prstGeom prst="rect">
            <a:avLst/>
          </a:prstGeom>
          <a:noFill/>
        </p:spPr>
        <p:txBody>
          <a:bodyPr wrap="square" rtlCol="0">
            <a:spAutoFit/>
          </a:bodyPr>
          <a:lstStyle/>
          <a:p>
            <a:pPr algn="r"/>
            <a:r>
              <a:rPr lang="en-GB" sz="1500" dirty="0">
                <a:solidFill>
                  <a:schemeClr val="bg1"/>
                </a:solidFill>
              </a:rPr>
              <a:t>Don’t just see potential</a:t>
            </a:r>
            <a:r>
              <a:rPr lang="en-GB" sz="1500" baseline="0" dirty="0">
                <a:solidFill>
                  <a:schemeClr val="bg1"/>
                </a:solidFill>
              </a:rPr>
              <a:t> – see it realised</a:t>
            </a:r>
            <a:endParaRPr lang="en-GB" sz="1500" dirty="0">
              <a:solidFill>
                <a:schemeClr val="bg1"/>
              </a:solidFill>
            </a:endParaRPr>
          </a:p>
        </p:txBody>
      </p:sp>
      <p:sp>
        <p:nvSpPr>
          <p:cNvPr id="16" name="Title 1">
            <a:extLst>
              <a:ext uri="{FF2B5EF4-FFF2-40B4-BE49-F238E27FC236}">
                <a16:creationId xmlns:a16="http://schemas.microsoft.com/office/drawing/2014/main" id="{2B99FC58-A074-4221-8CAA-E770816F64F7}"/>
              </a:ext>
            </a:extLst>
          </p:cNvPr>
          <p:cNvSpPr>
            <a:spLocks noGrp="1"/>
          </p:cNvSpPr>
          <p:nvPr>
            <p:ph type="title" hasCustomPrompt="1"/>
          </p:nvPr>
        </p:nvSpPr>
        <p:spPr>
          <a:xfrm>
            <a:off x="257170" y="4869160"/>
            <a:ext cx="8636378" cy="720080"/>
          </a:xfrm>
          <a:prstGeom prst="rect">
            <a:avLst/>
          </a:prstGeom>
        </p:spPr>
        <p:txBody>
          <a:bodyPr>
            <a:noAutofit/>
          </a:bodyPr>
          <a:lstStyle>
            <a:lvl1pPr algn="l">
              <a:defRPr sz="2800" b="0" i="0" cap="all" baseline="0">
                <a:solidFill>
                  <a:schemeClr val="accent1"/>
                </a:solidFill>
              </a:defRPr>
            </a:lvl1pPr>
          </a:lstStyle>
          <a:p>
            <a:r>
              <a:rPr lang="en-US" dirty="0"/>
              <a:t>Click to edit heading – 28pt</a:t>
            </a:r>
            <a:endParaRPr lang="en-GB" dirty="0"/>
          </a:p>
        </p:txBody>
      </p:sp>
      <p:sp>
        <p:nvSpPr>
          <p:cNvPr id="17" name="Text Placeholder 7">
            <a:extLst>
              <a:ext uri="{FF2B5EF4-FFF2-40B4-BE49-F238E27FC236}">
                <a16:creationId xmlns:a16="http://schemas.microsoft.com/office/drawing/2014/main" id="{8457F6E8-E86E-44F8-B35A-A83E5D537B45}"/>
              </a:ext>
            </a:extLst>
          </p:cNvPr>
          <p:cNvSpPr>
            <a:spLocks noGrp="1"/>
          </p:cNvSpPr>
          <p:nvPr>
            <p:ph type="body" sz="quarter" idx="10" hasCustomPrompt="1"/>
          </p:nvPr>
        </p:nvSpPr>
        <p:spPr>
          <a:xfrm>
            <a:off x="257169" y="5606537"/>
            <a:ext cx="5543550" cy="456273"/>
          </a:xfrm>
          <a:prstGeom prst="rect">
            <a:avLst/>
          </a:prstGeom>
        </p:spPr>
        <p:txBody>
          <a:bodyPr>
            <a:noAutofit/>
          </a:bodyPr>
          <a:lstStyle>
            <a:lvl1pPr marL="0" indent="0">
              <a:buNone/>
              <a:defRPr sz="2000" baseline="0"/>
            </a:lvl1pPr>
          </a:lstStyle>
          <a:p>
            <a:pPr lvl="0"/>
            <a:r>
              <a:rPr lang="en-US" dirty="0"/>
              <a:t>Click to add presenter names – 20pt</a:t>
            </a:r>
          </a:p>
        </p:txBody>
      </p:sp>
      <p:pic>
        <p:nvPicPr>
          <p:cNvPr id="12" name="Picture 11">
            <a:extLst>
              <a:ext uri="{FF2B5EF4-FFF2-40B4-BE49-F238E27FC236}">
                <a16:creationId xmlns:a16="http://schemas.microsoft.com/office/drawing/2014/main" id="{82E5B2E5-07AF-4AF3-A81F-D2F34CE9A4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956" y="670634"/>
            <a:ext cx="4565170" cy="3095841"/>
          </a:xfrm>
          <a:prstGeom prst="rect">
            <a:avLst/>
          </a:prstGeom>
        </p:spPr>
      </p:pic>
    </p:spTree>
    <p:extLst>
      <p:ext uri="{BB962C8B-B14F-4D97-AF65-F5344CB8AC3E}">
        <p14:creationId xmlns:p14="http://schemas.microsoft.com/office/powerpoint/2010/main" val="1213682891"/>
      </p:ext>
    </p:extLst>
  </p:cSld>
  <p:clrMapOvr>
    <a:masterClrMapping/>
  </p:clrMapOvr>
  <p:extLst>
    <p:ext uri="{DCECCB84-F9BA-43D5-87BE-67443E8EF086}">
      <p15:sldGuideLst xmlns:p15="http://schemas.microsoft.com/office/powerpoint/2012/main">
        <p15:guide id="1" orient="horz" pos="22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RSM Title Slide 2">
    <p:spTree>
      <p:nvGrpSpPr>
        <p:cNvPr id="1" name=""/>
        <p:cNvGrpSpPr/>
        <p:nvPr/>
      </p:nvGrpSpPr>
      <p:grpSpPr>
        <a:xfrm>
          <a:off x="0" y="0"/>
          <a:ext cx="0" cy="0"/>
          <a:chOff x="0" y="0"/>
          <a:chExt cx="0" cy="0"/>
        </a:xfrm>
      </p:grpSpPr>
      <p:pic>
        <p:nvPicPr>
          <p:cNvPr id="7" name="Picture 6" descr="A person posing for the camera&#10;&#10;Description automatically generated">
            <a:extLst>
              <a:ext uri="{FF2B5EF4-FFF2-40B4-BE49-F238E27FC236}">
                <a16:creationId xmlns:a16="http://schemas.microsoft.com/office/drawing/2014/main" id="{6AA56FDB-DDE6-400B-9BDA-4B1EA1861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484" y="306244"/>
            <a:ext cx="9601659" cy="4418155"/>
          </a:xfrm>
          <a:prstGeom prst="rect">
            <a:avLst/>
          </a:prstGeom>
        </p:spPr>
      </p:pic>
      <p:sp>
        <p:nvSpPr>
          <p:cNvPr id="6" name="Rounded Rectangle 5"/>
          <p:cNvSpPr/>
          <p:nvPr userDrawn="1"/>
        </p:nvSpPr>
        <p:spPr>
          <a:xfrm>
            <a:off x="699950" y="562853"/>
            <a:ext cx="4059381" cy="3728939"/>
          </a:xfrm>
          <a:prstGeom prst="roundRect">
            <a:avLst>
              <a:gd name="adj" fmla="val 380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ounded Rectangle 8"/>
          <p:cNvSpPr/>
          <p:nvPr userDrawn="1"/>
        </p:nvSpPr>
        <p:spPr>
          <a:xfrm>
            <a:off x="1198955" y="810942"/>
            <a:ext cx="4059381" cy="2852577"/>
          </a:xfrm>
          <a:prstGeom prst="roundRect">
            <a:avLst>
              <a:gd name="adj" fmla="val 4988"/>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ounded Rectangle 10"/>
          <p:cNvSpPr/>
          <p:nvPr userDrawn="1"/>
        </p:nvSpPr>
        <p:spPr>
          <a:xfrm>
            <a:off x="5081516" y="539994"/>
            <a:ext cx="1041781" cy="541892"/>
          </a:xfrm>
          <a:prstGeom prst="roundRect">
            <a:avLst>
              <a:gd name="adj" fmla="val 2546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TextBox 13"/>
          <p:cNvSpPr txBox="1"/>
          <p:nvPr userDrawn="1"/>
        </p:nvSpPr>
        <p:spPr>
          <a:xfrm>
            <a:off x="654925" y="3808280"/>
            <a:ext cx="3717045" cy="323165"/>
          </a:xfrm>
          <a:prstGeom prst="rect">
            <a:avLst/>
          </a:prstGeom>
          <a:noFill/>
        </p:spPr>
        <p:txBody>
          <a:bodyPr wrap="square" rtlCol="0">
            <a:spAutoFit/>
          </a:bodyPr>
          <a:lstStyle/>
          <a:p>
            <a:pPr algn="r"/>
            <a:r>
              <a:rPr lang="en-GB" sz="1500" dirty="0">
                <a:solidFill>
                  <a:schemeClr val="bg1"/>
                </a:solidFill>
              </a:rPr>
              <a:t>Don’t just see potential</a:t>
            </a:r>
            <a:r>
              <a:rPr lang="en-GB" sz="1500" baseline="0" dirty="0">
                <a:solidFill>
                  <a:schemeClr val="bg1"/>
                </a:solidFill>
              </a:rPr>
              <a:t> – see it realised</a:t>
            </a:r>
            <a:endParaRPr lang="en-GB" sz="1500" dirty="0">
              <a:solidFill>
                <a:schemeClr val="bg1"/>
              </a:solidFill>
            </a:endParaRPr>
          </a:p>
        </p:txBody>
      </p:sp>
      <p:sp>
        <p:nvSpPr>
          <p:cNvPr id="16" name="Title 1">
            <a:extLst>
              <a:ext uri="{FF2B5EF4-FFF2-40B4-BE49-F238E27FC236}">
                <a16:creationId xmlns:a16="http://schemas.microsoft.com/office/drawing/2014/main" id="{2B99FC58-A074-4221-8CAA-E770816F64F7}"/>
              </a:ext>
            </a:extLst>
          </p:cNvPr>
          <p:cNvSpPr>
            <a:spLocks noGrp="1"/>
          </p:cNvSpPr>
          <p:nvPr>
            <p:ph type="title" hasCustomPrompt="1"/>
          </p:nvPr>
        </p:nvSpPr>
        <p:spPr>
          <a:xfrm>
            <a:off x="257170" y="4869160"/>
            <a:ext cx="8636378" cy="720080"/>
          </a:xfrm>
          <a:prstGeom prst="rect">
            <a:avLst/>
          </a:prstGeom>
        </p:spPr>
        <p:txBody>
          <a:bodyPr>
            <a:noAutofit/>
          </a:bodyPr>
          <a:lstStyle>
            <a:lvl1pPr algn="l">
              <a:defRPr sz="2800" b="0" i="0" cap="all" baseline="0">
                <a:solidFill>
                  <a:schemeClr val="accent1"/>
                </a:solidFill>
              </a:defRPr>
            </a:lvl1pPr>
          </a:lstStyle>
          <a:p>
            <a:r>
              <a:rPr lang="en-US" dirty="0"/>
              <a:t>Click to edit heading – 28pt</a:t>
            </a:r>
            <a:endParaRPr lang="en-GB" dirty="0"/>
          </a:p>
        </p:txBody>
      </p:sp>
      <p:sp>
        <p:nvSpPr>
          <p:cNvPr id="17" name="Text Placeholder 7">
            <a:extLst>
              <a:ext uri="{FF2B5EF4-FFF2-40B4-BE49-F238E27FC236}">
                <a16:creationId xmlns:a16="http://schemas.microsoft.com/office/drawing/2014/main" id="{8457F6E8-E86E-44F8-B35A-A83E5D537B45}"/>
              </a:ext>
            </a:extLst>
          </p:cNvPr>
          <p:cNvSpPr>
            <a:spLocks noGrp="1"/>
          </p:cNvSpPr>
          <p:nvPr>
            <p:ph type="body" sz="quarter" idx="10" hasCustomPrompt="1"/>
          </p:nvPr>
        </p:nvSpPr>
        <p:spPr>
          <a:xfrm>
            <a:off x="257169" y="5606537"/>
            <a:ext cx="5543550" cy="456273"/>
          </a:xfrm>
          <a:prstGeom prst="rect">
            <a:avLst/>
          </a:prstGeom>
        </p:spPr>
        <p:txBody>
          <a:bodyPr>
            <a:noAutofit/>
          </a:bodyPr>
          <a:lstStyle>
            <a:lvl1pPr marL="0" indent="0">
              <a:buNone/>
              <a:defRPr sz="2000" baseline="0"/>
            </a:lvl1pPr>
          </a:lstStyle>
          <a:p>
            <a:pPr lvl="0"/>
            <a:r>
              <a:rPr lang="en-US" dirty="0"/>
              <a:t>Click to add presenter names – 20pt</a:t>
            </a:r>
          </a:p>
        </p:txBody>
      </p:sp>
      <p:pic>
        <p:nvPicPr>
          <p:cNvPr id="12" name="Picture 11">
            <a:extLst>
              <a:ext uri="{FF2B5EF4-FFF2-40B4-BE49-F238E27FC236}">
                <a16:creationId xmlns:a16="http://schemas.microsoft.com/office/drawing/2014/main" id="{3EBE1D53-917A-497D-81B9-51AC9B0ED4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911" y="677375"/>
            <a:ext cx="4565170" cy="3095841"/>
          </a:xfrm>
          <a:prstGeom prst="rect">
            <a:avLst/>
          </a:prstGeom>
        </p:spPr>
      </p:pic>
    </p:spTree>
    <p:extLst>
      <p:ext uri="{BB962C8B-B14F-4D97-AF65-F5344CB8AC3E}">
        <p14:creationId xmlns:p14="http://schemas.microsoft.com/office/powerpoint/2010/main" val="1890473279"/>
      </p:ext>
    </p:extLst>
  </p:cSld>
  <p:clrMapOvr>
    <a:masterClrMapping/>
  </p:clrMapOvr>
  <p:extLst>
    <p:ext uri="{DCECCB84-F9BA-43D5-87BE-67443E8EF086}">
      <p15:sldGuideLst xmlns:p15="http://schemas.microsoft.com/office/powerpoint/2012/main">
        <p15:guide id="1" orient="horz" pos="22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
            <a:ext cx="9144000" cy="6857464"/>
          </a:xfrm>
          <a:prstGeom prst="rect">
            <a:avLst/>
          </a:prstGeom>
        </p:spPr>
      </p:pic>
      <p:sp>
        <p:nvSpPr>
          <p:cNvPr id="2" name="Title 1"/>
          <p:cNvSpPr>
            <a:spLocks noGrp="1"/>
          </p:cNvSpPr>
          <p:nvPr>
            <p:ph type="title" hasCustomPrompt="1"/>
          </p:nvPr>
        </p:nvSpPr>
        <p:spPr>
          <a:xfrm>
            <a:off x="2345266" y="1709739"/>
            <a:ext cx="6165321" cy="2852737"/>
          </a:xfrm>
        </p:spPr>
        <p:txBody>
          <a:bodyPr anchor="b">
            <a:normAutofit/>
          </a:bodyPr>
          <a:lstStyle>
            <a:lvl1pPr>
              <a:defRPr sz="4400" cap="all" baseline="0"/>
            </a:lvl1pPr>
          </a:lstStyle>
          <a:p>
            <a:r>
              <a:rPr lang="en-US" cap="all" baseline="0" dirty="0"/>
              <a:t>Section title</a:t>
            </a:r>
            <a:endParaRPr lang="en-US" dirty="0"/>
          </a:p>
        </p:txBody>
      </p:sp>
      <p:sp>
        <p:nvSpPr>
          <p:cNvPr id="3" name="Text Placeholder 2"/>
          <p:cNvSpPr>
            <a:spLocks noGrp="1"/>
          </p:cNvSpPr>
          <p:nvPr>
            <p:ph type="body" idx="1"/>
          </p:nvPr>
        </p:nvSpPr>
        <p:spPr>
          <a:xfrm>
            <a:off x="2345266" y="4699532"/>
            <a:ext cx="6165321" cy="42280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9" name="TextBox 8"/>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1802385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RSM Title Slide 2">
    <p:spTree>
      <p:nvGrpSpPr>
        <p:cNvPr id="1" name=""/>
        <p:cNvGrpSpPr/>
        <p:nvPr/>
      </p:nvGrpSpPr>
      <p:grpSpPr>
        <a:xfrm>
          <a:off x="0" y="0"/>
          <a:ext cx="0" cy="0"/>
          <a:chOff x="0" y="0"/>
          <a:chExt cx="0" cy="0"/>
        </a:xfrm>
      </p:grpSpPr>
      <p:pic>
        <p:nvPicPr>
          <p:cNvPr id="7" name="Picture 6" descr="A person wearing a suit and tie&#10;&#10;Description automatically generated">
            <a:extLst>
              <a:ext uri="{FF2B5EF4-FFF2-40B4-BE49-F238E27FC236}">
                <a16:creationId xmlns:a16="http://schemas.microsoft.com/office/drawing/2014/main" id="{97F5946B-1BAD-49D1-978F-38CC03A2A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065" y="306241"/>
            <a:ext cx="9639241" cy="4435448"/>
          </a:xfrm>
          <a:prstGeom prst="rect">
            <a:avLst/>
          </a:prstGeom>
        </p:spPr>
      </p:pic>
      <p:sp>
        <p:nvSpPr>
          <p:cNvPr id="6" name="Rounded Rectangle 5"/>
          <p:cNvSpPr/>
          <p:nvPr userDrawn="1"/>
        </p:nvSpPr>
        <p:spPr>
          <a:xfrm>
            <a:off x="699950" y="562853"/>
            <a:ext cx="4059381" cy="3728939"/>
          </a:xfrm>
          <a:prstGeom prst="roundRect">
            <a:avLst>
              <a:gd name="adj" fmla="val 380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ounded Rectangle 8"/>
          <p:cNvSpPr/>
          <p:nvPr userDrawn="1"/>
        </p:nvSpPr>
        <p:spPr>
          <a:xfrm>
            <a:off x="1198955" y="810942"/>
            <a:ext cx="4059381" cy="2852577"/>
          </a:xfrm>
          <a:prstGeom prst="roundRect">
            <a:avLst>
              <a:gd name="adj" fmla="val 4988"/>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ounded Rectangle 10"/>
          <p:cNvSpPr/>
          <p:nvPr userDrawn="1"/>
        </p:nvSpPr>
        <p:spPr>
          <a:xfrm>
            <a:off x="5030994" y="585859"/>
            <a:ext cx="1196840" cy="541892"/>
          </a:xfrm>
          <a:prstGeom prst="roundRect">
            <a:avLst>
              <a:gd name="adj" fmla="val 2546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TextBox 13"/>
          <p:cNvSpPr txBox="1"/>
          <p:nvPr userDrawn="1"/>
        </p:nvSpPr>
        <p:spPr>
          <a:xfrm>
            <a:off x="654925" y="3808280"/>
            <a:ext cx="3717045" cy="323165"/>
          </a:xfrm>
          <a:prstGeom prst="rect">
            <a:avLst/>
          </a:prstGeom>
          <a:noFill/>
        </p:spPr>
        <p:txBody>
          <a:bodyPr wrap="square" rtlCol="0">
            <a:spAutoFit/>
          </a:bodyPr>
          <a:lstStyle/>
          <a:p>
            <a:pPr algn="r"/>
            <a:r>
              <a:rPr lang="en-GB" sz="1500" dirty="0">
                <a:solidFill>
                  <a:schemeClr val="bg1"/>
                </a:solidFill>
              </a:rPr>
              <a:t>Don’t just see potential</a:t>
            </a:r>
            <a:r>
              <a:rPr lang="en-GB" sz="1500" baseline="0" dirty="0">
                <a:solidFill>
                  <a:schemeClr val="bg1"/>
                </a:solidFill>
              </a:rPr>
              <a:t> – see it realised</a:t>
            </a:r>
            <a:endParaRPr lang="en-GB" sz="1500" dirty="0">
              <a:solidFill>
                <a:schemeClr val="bg1"/>
              </a:solidFill>
            </a:endParaRPr>
          </a:p>
        </p:txBody>
      </p:sp>
      <p:sp>
        <p:nvSpPr>
          <p:cNvPr id="16" name="Title 1">
            <a:extLst>
              <a:ext uri="{FF2B5EF4-FFF2-40B4-BE49-F238E27FC236}">
                <a16:creationId xmlns:a16="http://schemas.microsoft.com/office/drawing/2014/main" id="{2B99FC58-A074-4221-8CAA-E770816F64F7}"/>
              </a:ext>
            </a:extLst>
          </p:cNvPr>
          <p:cNvSpPr>
            <a:spLocks noGrp="1"/>
          </p:cNvSpPr>
          <p:nvPr>
            <p:ph type="title" hasCustomPrompt="1"/>
          </p:nvPr>
        </p:nvSpPr>
        <p:spPr>
          <a:xfrm>
            <a:off x="257170" y="4869160"/>
            <a:ext cx="8636378" cy="720080"/>
          </a:xfrm>
          <a:prstGeom prst="rect">
            <a:avLst/>
          </a:prstGeom>
        </p:spPr>
        <p:txBody>
          <a:bodyPr>
            <a:noAutofit/>
          </a:bodyPr>
          <a:lstStyle>
            <a:lvl1pPr algn="l">
              <a:defRPr sz="2800" b="0" i="0" cap="all" baseline="0">
                <a:solidFill>
                  <a:schemeClr val="accent1"/>
                </a:solidFill>
              </a:defRPr>
            </a:lvl1pPr>
          </a:lstStyle>
          <a:p>
            <a:r>
              <a:rPr lang="en-US" dirty="0"/>
              <a:t>Click to edit heading – 28pt</a:t>
            </a:r>
            <a:endParaRPr lang="en-GB" dirty="0"/>
          </a:p>
        </p:txBody>
      </p:sp>
      <p:sp>
        <p:nvSpPr>
          <p:cNvPr id="17" name="Text Placeholder 7">
            <a:extLst>
              <a:ext uri="{FF2B5EF4-FFF2-40B4-BE49-F238E27FC236}">
                <a16:creationId xmlns:a16="http://schemas.microsoft.com/office/drawing/2014/main" id="{8457F6E8-E86E-44F8-B35A-A83E5D537B45}"/>
              </a:ext>
            </a:extLst>
          </p:cNvPr>
          <p:cNvSpPr>
            <a:spLocks noGrp="1"/>
          </p:cNvSpPr>
          <p:nvPr>
            <p:ph type="body" sz="quarter" idx="10" hasCustomPrompt="1"/>
          </p:nvPr>
        </p:nvSpPr>
        <p:spPr>
          <a:xfrm>
            <a:off x="257169" y="5606537"/>
            <a:ext cx="5543550" cy="456273"/>
          </a:xfrm>
          <a:prstGeom prst="rect">
            <a:avLst/>
          </a:prstGeom>
        </p:spPr>
        <p:txBody>
          <a:bodyPr>
            <a:noAutofit/>
          </a:bodyPr>
          <a:lstStyle>
            <a:lvl1pPr marL="0" indent="0">
              <a:buNone/>
              <a:defRPr sz="2000" baseline="0"/>
            </a:lvl1pPr>
          </a:lstStyle>
          <a:p>
            <a:pPr lvl="0"/>
            <a:r>
              <a:rPr lang="en-US" dirty="0"/>
              <a:t>Click to add presenter names – 20pt</a:t>
            </a:r>
          </a:p>
        </p:txBody>
      </p:sp>
      <p:pic>
        <p:nvPicPr>
          <p:cNvPr id="12" name="Picture 11">
            <a:extLst>
              <a:ext uri="{FF2B5EF4-FFF2-40B4-BE49-F238E27FC236}">
                <a16:creationId xmlns:a16="http://schemas.microsoft.com/office/drawing/2014/main" id="{08498B28-A787-4BC2-A827-C05780CF63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911" y="677375"/>
            <a:ext cx="4565170" cy="3095841"/>
          </a:xfrm>
          <a:prstGeom prst="rect">
            <a:avLst/>
          </a:prstGeom>
        </p:spPr>
      </p:pic>
    </p:spTree>
    <p:extLst>
      <p:ext uri="{BB962C8B-B14F-4D97-AF65-F5344CB8AC3E}">
        <p14:creationId xmlns:p14="http://schemas.microsoft.com/office/powerpoint/2010/main" val="3901424806"/>
      </p:ext>
    </p:extLst>
  </p:cSld>
  <p:clrMapOvr>
    <a:masterClrMapping/>
  </p:clrMapOvr>
  <p:extLst>
    <p:ext uri="{DCECCB84-F9BA-43D5-87BE-67443E8EF086}">
      <p15:sldGuideLst xmlns:p15="http://schemas.microsoft.com/office/powerpoint/2012/main">
        <p15:guide id="1" orient="horz" pos="22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57CFC80-BD2A-4C25-AD45-AAFCEB08FF59}"/>
              </a:ext>
            </a:extLst>
          </p:cNvPr>
          <p:cNvSpPr>
            <a:spLocks noGrp="1"/>
          </p:cNvSpPr>
          <p:nvPr>
            <p:ph type="ftr" sz="quarter" idx="11"/>
          </p:nvPr>
        </p:nvSpPr>
        <p:spPr/>
        <p:txBody>
          <a:bodyPr/>
          <a:lstStyle/>
          <a:p>
            <a:endParaRPr lang="en-GB" dirty="0"/>
          </a:p>
        </p:txBody>
      </p:sp>
      <p:sp>
        <p:nvSpPr>
          <p:cNvPr id="12" name="Rectangle 11">
            <a:extLst>
              <a:ext uri="{FF2B5EF4-FFF2-40B4-BE49-F238E27FC236}">
                <a16:creationId xmlns:a16="http://schemas.microsoft.com/office/drawing/2014/main" id="{CF1FABE3-47EC-4B2C-A6CF-18934BE204C4}"/>
              </a:ext>
            </a:extLst>
          </p:cNvPr>
          <p:cNvSpPr/>
          <p:nvPr userDrawn="1"/>
        </p:nvSpPr>
        <p:spPr>
          <a:xfrm>
            <a:off x="0" y="319137"/>
            <a:ext cx="2950234" cy="4546120"/>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a:extLst>
              <a:ext uri="{FF2B5EF4-FFF2-40B4-BE49-F238E27FC236}">
                <a16:creationId xmlns:a16="http://schemas.microsoft.com/office/drawing/2014/main" id="{D17F2334-5644-4E8C-A103-62096B24748D}"/>
              </a:ext>
            </a:extLst>
          </p:cNvPr>
          <p:cNvSpPr/>
          <p:nvPr userDrawn="1"/>
        </p:nvSpPr>
        <p:spPr>
          <a:xfrm>
            <a:off x="3079631" y="319137"/>
            <a:ext cx="5816361" cy="454612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Title 1">
            <a:extLst>
              <a:ext uri="{FF2B5EF4-FFF2-40B4-BE49-F238E27FC236}">
                <a16:creationId xmlns:a16="http://schemas.microsoft.com/office/drawing/2014/main" id="{D7546BC8-EB08-418E-8B80-07E8480647A3}"/>
              </a:ext>
            </a:extLst>
          </p:cNvPr>
          <p:cNvSpPr>
            <a:spLocks noGrp="1"/>
          </p:cNvSpPr>
          <p:nvPr>
            <p:ph type="title" hasCustomPrompt="1"/>
          </p:nvPr>
        </p:nvSpPr>
        <p:spPr>
          <a:xfrm>
            <a:off x="257170" y="4869160"/>
            <a:ext cx="8636378" cy="720080"/>
          </a:xfrm>
          <a:prstGeom prst="rect">
            <a:avLst/>
          </a:prstGeom>
        </p:spPr>
        <p:txBody>
          <a:bodyPr>
            <a:noAutofit/>
          </a:bodyPr>
          <a:lstStyle>
            <a:lvl1pPr algn="l">
              <a:defRPr sz="2800" b="0" i="0" cap="all" baseline="0">
                <a:solidFill>
                  <a:schemeClr val="accent1"/>
                </a:solidFill>
              </a:defRPr>
            </a:lvl1pPr>
          </a:lstStyle>
          <a:p>
            <a:r>
              <a:rPr lang="en-US" dirty="0"/>
              <a:t>Click to edit heading – 28pt</a:t>
            </a:r>
            <a:endParaRPr lang="en-GB" dirty="0"/>
          </a:p>
        </p:txBody>
      </p:sp>
      <p:sp>
        <p:nvSpPr>
          <p:cNvPr id="14" name="Text Placeholder 7">
            <a:extLst>
              <a:ext uri="{FF2B5EF4-FFF2-40B4-BE49-F238E27FC236}">
                <a16:creationId xmlns:a16="http://schemas.microsoft.com/office/drawing/2014/main" id="{82A3A718-C7F6-4A85-AD32-4E2EF0A3DA96}"/>
              </a:ext>
            </a:extLst>
          </p:cNvPr>
          <p:cNvSpPr>
            <a:spLocks noGrp="1"/>
          </p:cNvSpPr>
          <p:nvPr>
            <p:ph type="body" sz="quarter" idx="10" hasCustomPrompt="1"/>
          </p:nvPr>
        </p:nvSpPr>
        <p:spPr>
          <a:xfrm>
            <a:off x="257169" y="5606537"/>
            <a:ext cx="5543550" cy="456273"/>
          </a:xfrm>
          <a:prstGeom prst="rect">
            <a:avLst/>
          </a:prstGeom>
        </p:spPr>
        <p:txBody>
          <a:bodyPr>
            <a:noAutofit/>
          </a:bodyPr>
          <a:lstStyle>
            <a:lvl1pPr marL="0" indent="0">
              <a:buNone/>
              <a:defRPr sz="2000" baseline="0"/>
            </a:lvl1pPr>
          </a:lstStyle>
          <a:p>
            <a:pPr lvl="0"/>
            <a:r>
              <a:rPr lang="en-US" dirty="0"/>
              <a:t>Click to add presenter names – 20pt</a:t>
            </a:r>
          </a:p>
        </p:txBody>
      </p:sp>
      <p:pic>
        <p:nvPicPr>
          <p:cNvPr id="8" name="Picture 7">
            <a:extLst>
              <a:ext uri="{FF2B5EF4-FFF2-40B4-BE49-F238E27FC236}">
                <a16:creationId xmlns:a16="http://schemas.microsoft.com/office/drawing/2014/main" id="{92117452-DC63-407A-8F98-134030FF14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8138" y="592451"/>
            <a:ext cx="5557471" cy="3768764"/>
          </a:xfrm>
          <a:prstGeom prst="rect">
            <a:avLst/>
          </a:prstGeom>
        </p:spPr>
      </p:pic>
    </p:spTree>
    <p:extLst>
      <p:ext uri="{BB962C8B-B14F-4D97-AF65-F5344CB8AC3E}">
        <p14:creationId xmlns:p14="http://schemas.microsoft.com/office/powerpoint/2010/main" val="4258218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sp>
        <p:nvSpPr>
          <p:cNvPr id="2" name="Rectangle 1"/>
          <p:cNvSpPr/>
          <p:nvPr userDrawn="1"/>
        </p:nvSpPr>
        <p:spPr>
          <a:xfrm>
            <a:off x="0" y="309033"/>
            <a:ext cx="8893176" cy="5616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615" y="1"/>
            <a:ext cx="2354498" cy="2473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5" y="2084852"/>
            <a:ext cx="5976938" cy="2352261"/>
          </a:xfrm>
          <a:prstGeom prst="rect">
            <a:avLst/>
          </a:prstGeom>
        </p:spPr>
        <p:txBody>
          <a:bodyPr>
            <a:normAutofit/>
          </a:bodyPr>
          <a:lstStyle>
            <a:lvl1pPr marL="0" indent="0" algn="ctr">
              <a:buNone/>
              <a:defRPr sz="2400" b="0">
                <a:solidFill>
                  <a:schemeClr val="bg1"/>
                </a:solidFill>
              </a:defRPr>
            </a:lvl1pPr>
            <a:lvl2pPr marL="457189" indent="0">
              <a:buNone/>
              <a:defRPr sz="1600">
                <a:solidFill>
                  <a:schemeClr val="bg1"/>
                </a:solidFill>
              </a:defRPr>
            </a:lvl2pPr>
            <a:lvl3pPr marL="914378" indent="0">
              <a:buNone/>
              <a:defRPr sz="1600">
                <a:solidFill>
                  <a:schemeClr val="bg1"/>
                </a:solidFill>
              </a:defRPr>
            </a:lvl3pPr>
            <a:lvl4pPr marL="1371566" indent="0">
              <a:buNone/>
              <a:defRPr sz="1600">
                <a:solidFill>
                  <a:schemeClr val="bg1"/>
                </a:solidFill>
              </a:defRPr>
            </a:lvl4pPr>
            <a:lvl5pPr marL="1828754" indent="0">
              <a:buNone/>
              <a:defRPr sz="1600">
                <a:solidFill>
                  <a:schemeClr val="bg1"/>
                </a:solidFill>
              </a:defRPr>
            </a:lvl5pPr>
          </a:lstStyle>
          <a:p>
            <a:pPr lvl="0"/>
            <a:r>
              <a:rPr lang="en-US" dirty="0"/>
              <a:t>Quotation here – 24pt</a:t>
            </a:r>
          </a:p>
        </p:txBody>
      </p:sp>
      <p:sp>
        <p:nvSpPr>
          <p:cNvPr id="7" name="Text Placeholder 6"/>
          <p:cNvSpPr>
            <a:spLocks noGrp="1"/>
          </p:cNvSpPr>
          <p:nvPr>
            <p:ph type="body" sz="quarter" idx="11" hasCustomPrompt="1"/>
          </p:nvPr>
        </p:nvSpPr>
        <p:spPr>
          <a:xfrm>
            <a:off x="2915816" y="4652965"/>
            <a:ext cx="3313112" cy="408217"/>
          </a:xfrm>
          <a:prstGeom prst="rect">
            <a:avLst/>
          </a:prstGeom>
        </p:spPr>
        <p:txBody>
          <a:bodyPr>
            <a:noAutofit/>
          </a:bodyPr>
          <a:lstStyle>
            <a:lvl1pPr marL="0" indent="0" algn="ctr">
              <a:buNone/>
              <a:defRPr sz="1800" b="1">
                <a:solidFill>
                  <a:schemeClr val="bg1"/>
                </a:solidFill>
              </a:defRPr>
            </a:lvl1pPr>
            <a:lvl2pPr marL="457189" indent="0" algn="ctr">
              <a:buNone/>
              <a:defRPr sz="1100"/>
            </a:lvl2pPr>
            <a:lvl3pPr marL="914378" indent="0" algn="ctr">
              <a:buNone/>
              <a:defRPr sz="1050"/>
            </a:lvl3pPr>
            <a:lvl4pPr marL="1371566" indent="0" algn="ctr">
              <a:buNone/>
              <a:defRPr sz="1000"/>
            </a:lvl4pPr>
            <a:lvl5pPr marL="1828754" indent="0" algn="ctr">
              <a:buNone/>
              <a:defRPr sz="1000"/>
            </a:lvl5pPr>
          </a:lstStyle>
          <a:p>
            <a:pPr lvl="0"/>
            <a:r>
              <a:rPr lang="en-US" dirty="0"/>
              <a:t>Author of quote – 18pt</a:t>
            </a:r>
            <a:endParaRPr lang="en-GB" dirty="0"/>
          </a:p>
        </p:txBody>
      </p:sp>
      <p:sp>
        <p:nvSpPr>
          <p:cNvPr id="12" name="Text Placeholder 6"/>
          <p:cNvSpPr>
            <a:spLocks noGrp="1"/>
          </p:cNvSpPr>
          <p:nvPr>
            <p:ph type="body" sz="quarter" idx="12" hasCustomPrompt="1"/>
          </p:nvPr>
        </p:nvSpPr>
        <p:spPr>
          <a:xfrm>
            <a:off x="2915816" y="5061182"/>
            <a:ext cx="3313112" cy="384043"/>
          </a:xfrm>
          <a:prstGeom prst="rect">
            <a:avLst/>
          </a:prstGeom>
        </p:spPr>
        <p:txBody>
          <a:bodyPr>
            <a:noAutofit/>
          </a:bodyPr>
          <a:lstStyle>
            <a:lvl1pPr marL="0" indent="0" algn="ctr">
              <a:buNone/>
              <a:defRPr sz="1800" b="0">
                <a:solidFill>
                  <a:schemeClr val="bg1"/>
                </a:solidFill>
              </a:defRPr>
            </a:lvl1pPr>
            <a:lvl2pPr marL="457189" indent="0" algn="ctr">
              <a:buNone/>
              <a:defRPr sz="1100"/>
            </a:lvl2pPr>
            <a:lvl3pPr marL="914378" indent="0" algn="ctr">
              <a:buNone/>
              <a:defRPr sz="1050"/>
            </a:lvl3pPr>
            <a:lvl4pPr marL="1371566" indent="0" algn="ctr">
              <a:buNone/>
              <a:defRPr sz="1000"/>
            </a:lvl4pPr>
            <a:lvl5pPr marL="1828754" indent="0" algn="ctr">
              <a:buNone/>
              <a:defRPr sz="1000"/>
            </a:lvl5pPr>
          </a:lstStyle>
          <a:p>
            <a:pPr lvl="0"/>
            <a:r>
              <a:rPr lang="en-US" dirty="0"/>
              <a:t>Title – 18pt</a:t>
            </a:r>
            <a:endParaRPr lang="en-GB" dirty="0"/>
          </a:p>
        </p:txBody>
      </p:sp>
    </p:spTree>
    <p:extLst>
      <p:ext uri="{BB962C8B-B14F-4D97-AF65-F5344CB8AC3E}">
        <p14:creationId xmlns:p14="http://schemas.microsoft.com/office/powerpoint/2010/main" val="1787205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Quotation Slide">
    <p:spTree>
      <p:nvGrpSpPr>
        <p:cNvPr id="1" name=""/>
        <p:cNvGrpSpPr/>
        <p:nvPr/>
      </p:nvGrpSpPr>
      <p:grpSpPr>
        <a:xfrm>
          <a:off x="0" y="0"/>
          <a:ext cx="0" cy="0"/>
          <a:chOff x="0" y="0"/>
          <a:chExt cx="0" cy="0"/>
        </a:xfrm>
      </p:grpSpPr>
      <p:sp>
        <p:nvSpPr>
          <p:cNvPr id="2" name="Rectangle 1"/>
          <p:cNvSpPr/>
          <p:nvPr userDrawn="1"/>
        </p:nvSpPr>
        <p:spPr>
          <a:xfrm>
            <a:off x="0" y="309033"/>
            <a:ext cx="8893176" cy="5616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615" y="1"/>
            <a:ext cx="2354498" cy="2473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5" y="2084852"/>
            <a:ext cx="5976938" cy="2352261"/>
          </a:xfrm>
          <a:prstGeom prst="rect">
            <a:avLst/>
          </a:prstGeom>
        </p:spPr>
        <p:txBody>
          <a:bodyPr>
            <a:normAutofit/>
          </a:bodyPr>
          <a:lstStyle>
            <a:lvl1pPr marL="0" indent="0" algn="ctr">
              <a:buNone/>
              <a:defRPr sz="2400" b="0">
                <a:solidFill>
                  <a:schemeClr val="bg1"/>
                </a:solidFill>
              </a:defRPr>
            </a:lvl1pPr>
            <a:lvl2pPr marL="457189" indent="0">
              <a:buNone/>
              <a:defRPr sz="1600">
                <a:solidFill>
                  <a:schemeClr val="bg1"/>
                </a:solidFill>
              </a:defRPr>
            </a:lvl2pPr>
            <a:lvl3pPr marL="914378" indent="0">
              <a:buNone/>
              <a:defRPr sz="1600">
                <a:solidFill>
                  <a:schemeClr val="bg1"/>
                </a:solidFill>
              </a:defRPr>
            </a:lvl3pPr>
            <a:lvl4pPr marL="1371566" indent="0">
              <a:buNone/>
              <a:defRPr sz="1600">
                <a:solidFill>
                  <a:schemeClr val="bg1"/>
                </a:solidFill>
              </a:defRPr>
            </a:lvl4pPr>
            <a:lvl5pPr marL="1828754" indent="0">
              <a:buNone/>
              <a:defRPr sz="1600">
                <a:solidFill>
                  <a:schemeClr val="bg1"/>
                </a:solidFill>
              </a:defRPr>
            </a:lvl5pPr>
          </a:lstStyle>
          <a:p>
            <a:pPr lvl="0"/>
            <a:r>
              <a:rPr lang="en-US" dirty="0"/>
              <a:t>Quotation here – 24pt</a:t>
            </a:r>
          </a:p>
        </p:txBody>
      </p:sp>
      <p:sp>
        <p:nvSpPr>
          <p:cNvPr id="7" name="Text Placeholder 6"/>
          <p:cNvSpPr>
            <a:spLocks noGrp="1"/>
          </p:cNvSpPr>
          <p:nvPr>
            <p:ph type="body" sz="quarter" idx="11" hasCustomPrompt="1"/>
          </p:nvPr>
        </p:nvSpPr>
        <p:spPr>
          <a:xfrm>
            <a:off x="2915816" y="4652965"/>
            <a:ext cx="3313112" cy="408217"/>
          </a:xfrm>
          <a:prstGeom prst="rect">
            <a:avLst/>
          </a:prstGeom>
        </p:spPr>
        <p:txBody>
          <a:bodyPr>
            <a:noAutofit/>
          </a:bodyPr>
          <a:lstStyle>
            <a:lvl1pPr marL="0" indent="0" algn="ctr">
              <a:buNone/>
              <a:defRPr sz="1800" b="1">
                <a:solidFill>
                  <a:schemeClr val="bg1"/>
                </a:solidFill>
              </a:defRPr>
            </a:lvl1pPr>
            <a:lvl2pPr marL="457189" indent="0" algn="ctr">
              <a:buNone/>
              <a:defRPr sz="1100"/>
            </a:lvl2pPr>
            <a:lvl3pPr marL="914378" indent="0" algn="ctr">
              <a:buNone/>
              <a:defRPr sz="1050"/>
            </a:lvl3pPr>
            <a:lvl4pPr marL="1371566" indent="0" algn="ctr">
              <a:buNone/>
              <a:defRPr sz="1000"/>
            </a:lvl4pPr>
            <a:lvl5pPr marL="1828754" indent="0" algn="ctr">
              <a:buNone/>
              <a:defRPr sz="1000"/>
            </a:lvl5pPr>
          </a:lstStyle>
          <a:p>
            <a:pPr lvl="0"/>
            <a:r>
              <a:rPr lang="en-US" dirty="0"/>
              <a:t>Author of quote – 18pt</a:t>
            </a:r>
            <a:endParaRPr lang="en-GB" dirty="0"/>
          </a:p>
        </p:txBody>
      </p:sp>
      <p:sp>
        <p:nvSpPr>
          <p:cNvPr id="12" name="Text Placeholder 6"/>
          <p:cNvSpPr>
            <a:spLocks noGrp="1"/>
          </p:cNvSpPr>
          <p:nvPr>
            <p:ph type="body" sz="quarter" idx="12" hasCustomPrompt="1"/>
          </p:nvPr>
        </p:nvSpPr>
        <p:spPr>
          <a:xfrm>
            <a:off x="2915816" y="5061182"/>
            <a:ext cx="3313112" cy="384043"/>
          </a:xfrm>
          <a:prstGeom prst="rect">
            <a:avLst/>
          </a:prstGeom>
        </p:spPr>
        <p:txBody>
          <a:bodyPr>
            <a:noAutofit/>
          </a:bodyPr>
          <a:lstStyle>
            <a:lvl1pPr marL="0" indent="0" algn="ctr">
              <a:buNone/>
              <a:defRPr sz="1800" b="0">
                <a:solidFill>
                  <a:schemeClr val="bg1"/>
                </a:solidFill>
              </a:defRPr>
            </a:lvl1pPr>
            <a:lvl2pPr marL="457189" indent="0" algn="ctr">
              <a:buNone/>
              <a:defRPr sz="1100"/>
            </a:lvl2pPr>
            <a:lvl3pPr marL="914378" indent="0" algn="ctr">
              <a:buNone/>
              <a:defRPr sz="1050"/>
            </a:lvl3pPr>
            <a:lvl4pPr marL="1371566" indent="0" algn="ctr">
              <a:buNone/>
              <a:defRPr sz="1000"/>
            </a:lvl4pPr>
            <a:lvl5pPr marL="1828754" indent="0" algn="ctr">
              <a:buNone/>
              <a:defRPr sz="1000"/>
            </a:lvl5pPr>
          </a:lstStyle>
          <a:p>
            <a:pPr lvl="0"/>
            <a:r>
              <a:rPr lang="en-US" dirty="0"/>
              <a:t>Title – 18pt</a:t>
            </a:r>
            <a:endParaRPr lang="en-GB" dirty="0"/>
          </a:p>
        </p:txBody>
      </p:sp>
    </p:spTree>
    <p:extLst>
      <p:ext uri="{BB962C8B-B14F-4D97-AF65-F5344CB8AC3E}">
        <p14:creationId xmlns:p14="http://schemas.microsoft.com/office/powerpoint/2010/main" val="164122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1" y="1221318"/>
            <a:ext cx="8893175" cy="22076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Picture Placeholder 13"/>
          <p:cNvSpPr>
            <a:spLocks noGrp="1"/>
          </p:cNvSpPr>
          <p:nvPr>
            <p:ph type="pic" sz="quarter" idx="14" hasCustomPrompt="1"/>
          </p:nvPr>
        </p:nvSpPr>
        <p:spPr>
          <a:xfrm>
            <a:off x="1" y="1363606"/>
            <a:ext cx="6011863" cy="1849495"/>
          </a:xfrm>
          <a:prstGeom prst="rect">
            <a:avLst/>
          </a:prstGeom>
        </p:spPr>
        <p:txBody>
          <a:bodyPr anchor="ctr">
            <a:normAutofit/>
          </a:bodyPr>
          <a:lstStyle>
            <a:lvl1pPr marL="0" indent="0" algn="r">
              <a:buNone/>
              <a:defRPr sz="1600"/>
            </a:lvl1pPr>
          </a:lstStyle>
          <a:p>
            <a:r>
              <a:rPr lang="en-GB" dirty="0"/>
              <a:t>Picture</a:t>
            </a:r>
          </a:p>
        </p:txBody>
      </p:sp>
      <p:sp>
        <p:nvSpPr>
          <p:cNvPr id="11" name="Rectangle 10"/>
          <p:cNvSpPr/>
          <p:nvPr userDrawn="1"/>
        </p:nvSpPr>
        <p:spPr>
          <a:xfrm>
            <a:off x="6228184" y="1363296"/>
            <a:ext cx="2664992" cy="1849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Text Placeholder 15"/>
          <p:cNvSpPr>
            <a:spLocks noGrp="1"/>
          </p:cNvSpPr>
          <p:nvPr>
            <p:ph type="body" sz="quarter" idx="15" hasCustomPrompt="1"/>
          </p:nvPr>
        </p:nvSpPr>
        <p:spPr>
          <a:xfrm>
            <a:off x="0" y="1363296"/>
            <a:ext cx="2411760" cy="1849679"/>
          </a:xfrm>
          <a:prstGeom prst="rect">
            <a:avLst/>
          </a:prstGeom>
          <a:solidFill>
            <a:schemeClr val="tx2">
              <a:alpha val="80000"/>
            </a:schemeClr>
          </a:solidFill>
        </p:spPr>
        <p:txBody>
          <a:bodyPr anchor="ctr">
            <a:normAutofit/>
          </a:bodyPr>
          <a:lstStyle>
            <a:lvl1pPr marL="0" indent="0" algn="ctr">
              <a:buNone/>
              <a:defRPr sz="2800" cap="none" baseline="0">
                <a:solidFill>
                  <a:schemeClr val="bg1"/>
                </a:solidFill>
              </a:defRPr>
            </a:lvl1pPr>
          </a:lstStyle>
          <a:p>
            <a:pPr lvl="0"/>
            <a:r>
              <a:rPr lang="en-GB" dirty="0"/>
              <a:t>Fact/</a:t>
            </a:r>
          </a:p>
          <a:p>
            <a:pPr lvl="0"/>
            <a:r>
              <a:rPr lang="en-GB" dirty="0"/>
              <a:t>figure</a:t>
            </a:r>
          </a:p>
        </p:txBody>
      </p:sp>
      <p:sp>
        <p:nvSpPr>
          <p:cNvPr id="20" name="Picture Placeholder 19"/>
          <p:cNvSpPr>
            <a:spLocks noGrp="1"/>
          </p:cNvSpPr>
          <p:nvPr>
            <p:ph type="pic" sz="quarter" idx="16" hasCustomPrompt="1"/>
          </p:nvPr>
        </p:nvSpPr>
        <p:spPr>
          <a:xfrm>
            <a:off x="6445003" y="1564699"/>
            <a:ext cx="2303462" cy="1432501"/>
          </a:xfrm>
          <a:prstGeom prst="rect">
            <a:avLst/>
          </a:prstGeom>
        </p:spPr>
        <p:txBody>
          <a:bodyPr anchor="ctr">
            <a:normAutofit/>
          </a:bodyPr>
          <a:lstStyle>
            <a:lvl1pPr marL="0" indent="0">
              <a:buNone/>
              <a:defRPr sz="2000">
                <a:solidFill>
                  <a:schemeClr val="bg1"/>
                </a:solidFill>
              </a:defRPr>
            </a:lvl1pPr>
          </a:lstStyle>
          <a:p>
            <a:r>
              <a:rPr lang="en-GB" dirty="0"/>
              <a:t>ICON</a:t>
            </a:r>
          </a:p>
        </p:txBody>
      </p:sp>
      <p:sp>
        <p:nvSpPr>
          <p:cNvPr id="21" name="Content Placeholder 2"/>
          <p:cNvSpPr>
            <a:spLocks noGrp="1"/>
          </p:cNvSpPr>
          <p:nvPr>
            <p:ph sz="half" idx="1"/>
          </p:nvPr>
        </p:nvSpPr>
        <p:spPr>
          <a:xfrm>
            <a:off x="251521" y="4149082"/>
            <a:ext cx="2448272" cy="1776196"/>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3" name="Content Placeholder 2"/>
          <p:cNvSpPr>
            <a:spLocks noGrp="1"/>
          </p:cNvSpPr>
          <p:nvPr>
            <p:ph sz="half" idx="17"/>
          </p:nvPr>
        </p:nvSpPr>
        <p:spPr>
          <a:xfrm>
            <a:off x="3311861" y="4149082"/>
            <a:ext cx="2520280" cy="1776196"/>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4" name="Content Placeholder 2"/>
          <p:cNvSpPr>
            <a:spLocks noGrp="1"/>
          </p:cNvSpPr>
          <p:nvPr>
            <p:ph sz="half" idx="18"/>
          </p:nvPr>
        </p:nvSpPr>
        <p:spPr>
          <a:xfrm>
            <a:off x="6329810" y="4149082"/>
            <a:ext cx="2563365" cy="1776196"/>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6" name="Text Placeholder 25"/>
          <p:cNvSpPr>
            <a:spLocks noGrp="1"/>
          </p:cNvSpPr>
          <p:nvPr>
            <p:ph type="body" sz="quarter" idx="19" hasCustomPrompt="1"/>
          </p:nvPr>
        </p:nvSpPr>
        <p:spPr>
          <a:xfrm>
            <a:off x="250827" y="3573463"/>
            <a:ext cx="2449513" cy="431800"/>
          </a:xfrm>
          <a:prstGeom prst="rect">
            <a:avLst/>
          </a:prstGeom>
        </p:spPr>
        <p:txBody>
          <a:bodyPr anchor="ctr">
            <a:noAutofit/>
          </a:bodyPr>
          <a:lstStyle>
            <a:lvl1pPr marL="0" indent="0">
              <a:buNone/>
              <a:defRPr sz="2000" cap="all" baseline="0">
                <a:solidFill>
                  <a:schemeClr val="accent2"/>
                </a:solidFill>
              </a:defRPr>
            </a:lvl1pPr>
          </a:lstStyle>
          <a:p>
            <a:pPr lvl="0"/>
            <a:r>
              <a:rPr lang="en-GB" dirty="0"/>
              <a:t>Heading – 20pt</a:t>
            </a:r>
          </a:p>
        </p:txBody>
      </p:sp>
      <p:sp>
        <p:nvSpPr>
          <p:cNvPr id="27" name="Text Placeholder 25"/>
          <p:cNvSpPr>
            <a:spLocks noGrp="1"/>
          </p:cNvSpPr>
          <p:nvPr>
            <p:ph type="body" sz="quarter" idx="20" hasCustomPrompt="1"/>
          </p:nvPr>
        </p:nvSpPr>
        <p:spPr>
          <a:xfrm>
            <a:off x="3323982" y="3573016"/>
            <a:ext cx="2520901" cy="431800"/>
          </a:xfrm>
          <a:prstGeom prst="rect">
            <a:avLst/>
          </a:prstGeom>
        </p:spPr>
        <p:txBody>
          <a:bodyPr anchor="ctr">
            <a:noAutofit/>
          </a:bodyPr>
          <a:lstStyle>
            <a:lvl1pPr marL="0" indent="0">
              <a:buNone/>
              <a:defRPr sz="2000" cap="all" baseline="0">
                <a:solidFill>
                  <a:schemeClr val="accent2"/>
                </a:solidFill>
              </a:defRPr>
            </a:lvl1pPr>
          </a:lstStyle>
          <a:p>
            <a:pPr lvl="0"/>
            <a:r>
              <a:rPr lang="en-GB" dirty="0"/>
              <a:t>Heading – 20pt</a:t>
            </a:r>
          </a:p>
        </p:txBody>
      </p:sp>
      <p:sp>
        <p:nvSpPr>
          <p:cNvPr id="28" name="Text Placeholder 25"/>
          <p:cNvSpPr>
            <a:spLocks noGrp="1"/>
          </p:cNvSpPr>
          <p:nvPr>
            <p:ph type="body" sz="quarter" idx="21" hasCustomPrompt="1"/>
          </p:nvPr>
        </p:nvSpPr>
        <p:spPr>
          <a:xfrm>
            <a:off x="6344700" y="3573016"/>
            <a:ext cx="2548475" cy="431800"/>
          </a:xfrm>
          <a:prstGeom prst="rect">
            <a:avLst/>
          </a:prstGeom>
        </p:spPr>
        <p:txBody>
          <a:bodyPr anchor="ctr">
            <a:noAutofit/>
          </a:bodyPr>
          <a:lstStyle>
            <a:lvl1pPr marL="0" indent="0">
              <a:buNone/>
              <a:defRPr sz="2000" cap="all" baseline="0">
                <a:solidFill>
                  <a:schemeClr val="accent2"/>
                </a:solidFill>
              </a:defRPr>
            </a:lvl1pPr>
          </a:lstStyle>
          <a:p>
            <a:pPr lvl="0"/>
            <a:r>
              <a:rPr lang="en-GB" dirty="0"/>
              <a:t>Heading – 20pt</a:t>
            </a:r>
          </a:p>
        </p:txBody>
      </p:sp>
      <p:sp>
        <p:nvSpPr>
          <p:cNvPr id="17" name="Text Placeholder 16">
            <a:extLst>
              <a:ext uri="{FF2B5EF4-FFF2-40B4-BE49-F238E27FC236}">
                <a16:creationId xmlns:a16="http://schemas.microsoft.com/office/drawing/2014/main" id="{E14D798F-FF7B-4E5D-8D03-747665A1EC98}"/>
              </a:ext>
            </a:extLst>
          </p:cNvPr>
          <p:cNvSpPr>
            <a:spLocks noGrp="1"/>
          </p:cNvSpPr>
          <p:nvPr>
            <p:ph type="body" sz="quarter" idx="13" hasCustomPrompt="1"/>
          </p:nvPr>
        </p:nvSpPr>
        <p:spPr>
          <a:xfrm>
            <a:off x="251521" y="452670"/>
            <a:ext cx="8641655"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18" name="Straight Connector 17">
            <a:extLst>
              <a:ext uri="{FF2B5EF4-FFF2-40B4-BE49-F238E27FC236}">
                <a16:creationId xmlns:a16="http://schemas.microsoft.com/office/drawing/2014/main" id="{0EC354EF-C9DE-459B-AA9F-EB9103F8F835}"/>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CA5A43-BBBD-4183-9C89-1B5678B2E1E5}"/>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219C79-2013-4353-94B5-C127E5560A1B}"/>
              </a:ext>
            </a:extLst>
          </p:cNvPr>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528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251520" y="4725145"/>
            <a:ext cx="1440160" cy="1200133"/>
          </a:xfrm>
          <a:prstGeom prst="rect">
            <a:avLst/>
          </a:prstGeom>
        </p:spPr>
        <p:txBody>
          <a:bodyPr>
            <a:normAutofit/>
          </a:bodyPr>
          <a:lstStyle>
            <a:lvl1pPr marL="0" indent="0">
              <a:buNone/>
              <a:defRPr sz="1400" baseline="0"/>
            </a:lvl1pPr>
            <a:lvl2pPr marL="457189" indent="0">
              <a:buNone/>
              <a:defRPr sz="1100" baseline="0"/>
            </a:lvl2pPr>
            <a:lvl3pPr marL="914378"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p:txBody>
      </p:sp>
      <p:sp>
        <p:nvSpPr>
          <p:cNvPr id="23" name="Content Placeholder 2"/>
          <p:cNvSpPr>
            <a:spLocks noGrp="1"/>
          </p:cNvSpPr>
          <p:nvPr>
            <p:ph sz="half" idx="17"/>
          </p:nvPr>
        </p:nvSpPr>
        <p:spPr>
          <a:xfrm>
            <a:off x="2064104" y="4725145"/>
            <a:ext cx="1440160" cy="1200133"/>
          </a:xfrm>
          <a:prstGeom prst="rect">
            <a:avLst/>
          </a:prstGeom>
        </p:spPr>
        <p:txBody>
          <a:bodyPr>
            <a:normAutofit/>
          </a:bodyPr>
          <a:lstStyle>
            <a:lvl1pPr marL="0" indent="0">
              <a:buNone/>
              <a:defRPr sz="1400" baseline="0"/>
            </a:lvl1pPr>
            <a:lvl2pPr marL="457189" indent="0">
              <a:buNone/>
              <a:defRPr sz="1100" baseline="0"/>
            </a:lvl2pPr>
            <a:lvl3pPr marL="914378"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p:txBody>
      </p:sp>
      <p:sp>
        <p:nvSpPr>
          <p:cNvPr id="24" name="Content Placeholder 2"/>
          <p:cNvSpPr>
            <a:spLocks noGrp="1"/>
          </p:cNvSpPr>
          <p:nvPr>
            <p:ph sz="half" idx="18"/>
          </p:nvPr>
        </p:nvSpPr>
        <p:spPr>
          <a:xfrm>
            <a:off x="3876687" y="4725145"/>
            <a:ext cx="1433831" cy="1200133"/>
          </a:xfrm>
          <a:prstGeom prst="rect">
            <a:avLst/>
          </a:prstGeom>
        </p:spPr>
        <p:txBody>
          <a:bodyPr>
            <a:normAutofit/>
          </a:bodyPr>
          <a:lstStyle>
            <a:lvl1pPr marL="0" indent="0">
              <a:buNone/>
              <a:defRPr sz="1400" baseline="0"/>
            </a:lvl1pPr>
            <a:lvl2pPr marL="457189" indent="0">
              <a:buNone/>
              <a:defRPr sz="1100" baseline="0"/>
            </a:lvl2pPr>
            <a:lvl3pPr marL="914378"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p:txBody>
      </p:sp>
      <p:sp>
        <p:nvSpPr>
          <p:cNvPr id="26" name="Text Placeholder 25"/>
          <p:cNvSpPr>
            <a:spLocks noGrp="1"/>
          </p:cNvSpPr>
          <p:nvPr>
            <p:ph type="body" sz="quarter" idx="19" hasCustomPrompt="1"/>
          </p:nvPr>
        </p:nvSpPr>
        <p:spPr>
          <a:xfrm>
            <a:off x="250826" y="4149527"/>
            <a:ext cx="1440855" cy="431800"/>
          </a:xfrm>
          <a:prstGeom prst="rect">
            <a:avLst/>
          </a:prstGeom>
        </p:spPr>
        <p:txBody>
          <a:bodyPr anchor="ctr">
            <a:noAutofit/>
          </a:bodyPr>
          <a:lstStyle>
            <a:lvl1pPr marL="0" indent="0">
              <a:buNone/>
              <a:defRPr sz="1800" cap="all" baseline="0">
                <a:solidFill>
                  <a:schemeClr val="accent2"/>
                </a:solidFill>
              </a:defRPr>
            </a:lvl1pPr>
          </a:lstStyle>
          <a:p>
            <a:pPr lvl="0"/>
            <a:r>
              <a:rPr lang="en-GB" dirty="0"/>
              <a:t>Heading</a:t>
            </a:r>
          </a:p>
        </p:txBody>
      </p:sp>
      <p:sp>
        <p:nvSpPr>
          <p:cNvPr id="27" name="Text Placeholder 25"/>
          <p:cNvSpPr>
            <a:spLocks noGrp="1"/>
          </p:cNvSpPr>
          <p:nvPr>
            <p:ph type="body" sz="quarter" idx="20" hasCustomPrompt="1"/>
          </p:nvPr>
        </p:nvSpPr>
        <p:spPr>
          <a:xfrm>
            <a:off x="2068910" y="4149079"/>
            <a:ext cx="1440159" cy="431800"/>
          </a:xfrm>
          <a:prstGeom prst="rect">
            <a:avLst/>
          </a:prstGeom>
        </p:spPr>
        <p:txBody>
          <a:bodyPr anchor="ctr">
            <a:noAutofit/>
          </a:bodyPr>
          <a:lstStyle>
            <a:lvl1pPr marL="0" indent="0">
              <a:buNone/>
              <a:defRPr sz="1800" cap="all" baseline="0">
                <a:solidFill>
                  <a:schemeClr val="accent2"/>
                </a:solidFill>
              </a:defRPr>
            </a:lvl1pPr>
          </a:lstStyle>
          <a:p>
            <a:pPr lvl="0"/>
            <a:r>
              <a:rPr lang="en-GB" dirty="0"/>
              <a:t>Heading</a:t>
            </a:r>
          </a:p>
        </p:txBody>
      </p:sp>
      <p:sp>
        <p:nvSpPr>
          <p:cNvPr id="28" name="Text Placeholder 25"/>
          <p:cNvSpPr>
            <a:spLocks noGrp="1"/>
          </p:cNvSpPr>
          <p:nvPr>
            <p:ph type="body" sz="quarter" idx="21" hasCustomPrompt="1"/>
          </p:nvPr>
        </p:nvSpPr>
        <p:spPr>
          <a:xfrm>
            <a:off x="3886296" y="4149079"/>
            <a:ext cx="1440160" cy="431800"/>
          </a:xfrm>
          <a:prstGeom prst="rect">
            <a:avLst/>
          </a:prstGeom>
        </p:spPr>
        <p:txBody>
          <a:bodyPr anchor="ctr">
            <a:noAutofit/>
          </a:bodyPr>
          <a:lstStyle>
            <a:lvl1pPr marL="0" indent="0">
              <a:buNone/>
              <a:defRPr sz="1800" cap="all" baseline="0">
                <a:solidFill>
                  <a:schemeClr val="accent2"/>
                </a:solidFill>
              </a:defRPr>
            </a:lvl1pPr>
          </a:lstStyle>
          <a:p>
            <a:pPr lvl="0"/>
            <a:r>
              <a:rPr lang="en-GB" dirty="0"/>
              <a:t>Heading</a:t>
            </a:r>
          </a:p>
        </p:txBody>
      </p:sp>
      <p:sp>
        <p:nvSpPr>
          <p:cNvPr id="19" name="Content Placeholder 2"/>
          <p:cNvSpPr>
            <a:spLocks noGrp="1"/>
          </p:cNvSpPr>
          <p:nvPr>
            <p:ph sz="half" idx="22"/>
          </p:nvPr>
        </p:nvSpPr>
        <p:spPr>
          <a:xfrm>
            <a:off x="5682941" y="4725145"/>
            <a:ext cx="1452935" cy="1200133"/>
          </a:xfrm>
          <a:prstGeom prst="rect">
            <a:avLst/>
          </a:prstGeom>
        </p:spPr>
        <p:txBody>
          <a:bodyPr>
            <a:normAutofit/>
          </a:bodyPr>
          <a:lstStyle>
            <a:lvl1pPr marL="0" indent="0">
              <a:buNone/>
              <a:defRPr sz="1400" baseline="0"/>
            </a:lvl1pPr>
            <a:lvl2pPr marL="457189" indent="0">
              <a:buNone/>
              <a:defRPr sz="1100" baseline="0"/>
            </a:lvl2pPr>
            <a:lvl3pPr marL="914378"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p:txBody>
      </p:sp>
      <p:sp>
        <p:nvSpPr>
          <p:cNvPr id="22" name="Content Placeholder 2"/>
          <p:cNvSpPr>
            <a:spLocks noGrp="1"/>
          </p:cNvSpPr>
          <p:nvPr>
            <p:ph sz="half" idx="23"/>
          </p:nvPr>
        </p:nvSpPr>
        <p:spPr>
          <a:xfrm>
            <a:off x="7508297" y="4725145"/>
            <a:ext cx="1452935" cy="1200133"/>
          </a:xfrm>
          <a:prstGeom prst="rect">
            <a:avLst/>
          </a:prstGeom>
        </p:spPr>
        <p:txBody>
          <a:bodyPr>
            <a:normAutofit/>
          </a:bodyPr>
          <a:lstStyle>
            <a:lvl1pPr marL="0" indent="0">
              <a:buNone/>
              <a:defRPr sz="1400" baseline="0"/>
            </a:lvl1pPr>
            <a:lvl2pPr marL="457189" indent="0">
              <a:buNone/>
              <a:defRPr sz="1100" baseline="0"/>
            </a:lvl2pPr>
            <a:lvl3pPr marL="914378"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p:txBody>
      </p:sp>
      <p:sp>
        <p:nvSpPr>
          <p:cNvPr id="25" name="Text Placeholder 25"/>
          <p:cNvSpPr>
            <a:spLocks noGrp="1"/>
          </p:cNvSpPr>
          <p:nvPr>
            <p:ph type="body" sz="quarter" idx="24" hasCustomPrompt="1"/>
          </p:nvPr>
        </p:nvSpPr>
        <p:spPr>
          <a:xfrm>
            <a:off x="5703684" y="4149079"/>
            <a:ext cx="1440160" cy="431800"/>
          </a:xfrm>
          <a:prstGeom prst="rect">
            <a:avLst/>
          </a:prstGeom>
        </p:spPr>
        <p:txBody>
          <a:bodyPr anchor="ctr">
            <a:noAutofit/>
          </a:bodyPr>
          <a:lstStyle>
            <a:lvl1pPr marL="0" indent="0">
              <a:buNone/>
              <a:defRPr sz="1800" cap="all" baseline="0">
                <a:solidFill>
                  <a:schemeClr val="accent2"/>
                </a:solidFill>
              </a:defRPr>
            </a:lvl1pPr>
          </a:lstStyle>
          <a:p>
            <a:pPr lvl="0"/>
            <a:r>
              <a:rPr lang="en-GB" dirty="0"/>
              <a:t>Heading</a:t>
            </a:r>
          </a:p>
        </p:txBody>
      </p:sp>
      <p:sp>
        <p:nvSpPr>
          <p:cNvPr id="29" name="Text Placeholder 25"/>
          <p:cNvSpPr>
            <a:spLocks noGrp="1"/>
          </p:cNvSpPr>
          <p:nvPr>
            <p:ph type="body" sz="quarter" idx="25" hasCustomPrompt="1"/>
          </p:nvPr>
        </p:nvSpPr>
        <p:spPr>
          <a:xfrm>
            <a:off x="7521071" y="4149079"/>
            <a:ext cx="1440160" cy="431800"/>
          </a:xfrm>
          <a:prstGeom prst="rect">
            <a:avLst/>
          </a:prstGeom>
        </p:spPr>
        <p:txBody>
          <a:bodyPr anchor="ctr">
            <a:noAutofit/>
          </a:bodyPr>
          <a:lstStyle>
            <a:lvl1pPr marL="0" indent="0">
              <a:buNone/>
              <a:defRPr sz="1800" cap="all" baseline="0">
                <a:solidFill>
                  <a:schemeClr val="accent2"/>
                </a:solidFill>
              </a:defRPr>
            </a:lvl1pPr>
          </a:lstStyle>
          <a:p>
            <a:pPr lvl="0"/>
            <a:r>
              <a:rPr lang="en-GB" dirty="0"/>
              <a:t>Heading</a:t>
            </a:r>
          </a:p>
        </p:txBody>
      </p:sp>
      <p:sp>
        <p:nvSpPr>
          <p:cNvPr id="43" name="Picture Placeholder 2"/>
          <p:cNvSpPr>
            <a:spLocks noGrp="1"/>
          </p:cNvSpPr>
          <p:nvPr>
            <p:ph type="pic" sz="quarter" idx="30"/>
          </p:nvPr>
        </p:nvSpPr>
        <p:spPr>
          <a:xfrm>
            <a:off x="0" y="1221319"/>
            <a:ext cx="8893176" cy="2711737"/>
          </a:xfrm>
          <a:prstGeom prst="rect">
            <a:avLst/>
          </a:prstGeom>
        </p:spPr>
        <p:txBody>
          <a:bodyPr>
            <a:normAutofit/>
          </a:bodyPr>
          <a:lstStyle>
            <a:lvl1pPr marL="0" indent="0">
              <a:buNone/>
              <a:defRPr sz="1600"/>
            </a:lvl1pPr>
          </a:lstStyle>
          <a:p>
            <a:endParaRPr lang="en-GB" dirty="0"/>
          </a:p>
        </p:txBody>
      </p:sp>
      <p:sp>
        <p:nvSpPr>
          <p:cNvPr id="17" name="Text Placeholder 16">
            <a:extLst>
              <a:ext uri="{FF2B5EF4-FFF2-40B4-BE49-F238E27FC236}">
                <a16:creationId xmlns:a16="http://schemas.microsoft.com/office/drawing/2014/main" id="{9377EE4A-E1C1-4AA9-8179-5D9EF162BB9D}"/>
              </a:ext>
            </a:extLst>
          </p:cNvPr>
          <p:cNvSpPr>
            <a:spLocks noGrp="1"/>
          </p:cNvSpPr>
          <p:nvPr>
            <p:ph type="body" sz="quarter" idx="13" hasCustomPrompt="1"/>
          </p:nvPr>
        </p:nvSpPr>
        <p:spPr>
          <a:xfrm>
            <a:off x="251521" y="452670"/>
            <a:ext cx="8641655"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18" name="Straight Connector 17">
            <a:extLst>
              <a:ext uri="{FF2B5EF4-FFF2-40B4-BE49-F238E27FC236}">
                <a16:creationId xmlns:a16="http://schemas.microsoft.com/office/drawing/2014/main" id="{1C0E89DF-0B84-4D1A-BF0B-F09E5B964FAE}"/>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5C5341-171F-4BC3-AFE3-F1CC83385F55}"/>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BAE9A2-6C69-4773-A2F3-44FB1582F1E0}"/>
              </a:ext>
            </a:extLst>
          </p:cNvPr>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783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Slide 4">
    <p:spTree>
      <p:nvGrpSpPr>
        <p:cNvPr id="1" name=""/>
        <p:cNvGrpSpPr/>
        <p:nvPr/>
      </p:nvGrpSpPr>
      <p:grpSpPr>
        <a:xfrm>
          <a:off x="0" y="0"/>
          <a:ext cx="0" cy="0"/>
          <a:chOff x="0" y="0"/>
          <a:chExt cx="0" cy="0"/>
        </a:xfrm>
      </p:grpSpPr>
      <p:sp>
        <p:nvSpPr>
          <p:cNvPr id="5" name="Rectangle 4"/>
          <p:cNvSpPr/>
          <p:nvPr userDrawn="1"/>
        </p:nvSpPr>
        <p:spPr>
          <a:xfrm>
            <a:off x="3347865" y="1221317"/>
            <a:ext cx="144016" cy="4703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6" name="Text Placeholder 5"/>
          <p:cNvSpPr>
            <a:spLocks noGrp="1"/>
          </p:cNvSpPr>
          <p:nvPr>
            <p:ph type="body" sz="quarter" idx="14" hasCustomPrompt="1"/>
          </p:nvPr>
        </p:nvSpPr>
        <p:spPr>
          <a:xfrm>
            <a:off x="3995720" y="1221319"/>
            <a:ext cx="4897239" cy="670983"/>
          </a:xfrm>
          <a:prstGeom prst="rect">
            <a:avLst/>
          </a:prstGeom>
        </p:spPr>
        <p:txBody>
          <a:bodyPr>
            <a:noAutofit/>
          </a:bodyPr>
          <a:lstStyle>
            <a:lvl1pPr marL="0" indent="0">
              <a:buNone/>
              <a:defRPr sz="2400">
                <a:solidFill>
                  <a:schemeClr val="accent2"/>
                </a:solidFill>
              </a:defRPr>
            </a:lvl1pPr>
          </a:lstStyle>
          <a:p>
            <a:pPr lvl="0"/>
            <a:r>
              <a:rPr lang="en-US" dirty="0"/>
              <a:t>Click to edit subheading – 24pt</a:t>
            </a:r>
            <a:endParaRPr lang="en-GB" dirty="0"/>
          </a:p>
        </p:txBody>
      </p:sp>
      <p:sp>
        <p:nvSpPr>
          <p:cNvPr id="27" name="Content Placeholder 2"/>
          <p:cNvSpPr>
            <a:spLocks noGrp="1"/>
          </p:cNvSpPr>
          <p:nvPr>
            <p:ph sz="quarter" idx="16"/>
          </p:nvPr>
        </p:nvSpPr>
        <p:spPr>
          <a:xfrm>
            <a:off x="3995937" y="1989667"/>
            <a:ext cx="4897240" cy="3934884"/>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a:xfrm>
            <a:off x="3563889" y="1221317"/>
            <a:ext cx="288032" cy="4703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Picture Placeholder 2"/>
          <p:cNvSpPr>
            <a:spLocks noGrp="1"/>
          </p:cNvSpPr>
          <p:nvPr>
            <p:ph type="pic" sz="quarter" idx="17"/>
          </p:nvPr>
        </p:nvSpPr>
        <p:spPr>
          <a:xfrm>
            <a:off x="0" y="1221318"/>
            <a:ext cx="3275856" cy="4703233"/>
          </a:xfrm>
          <a:prstGeom prst="rect">
            <a:avLst/>
          </a:prstGeom>
        </p:spPr>
        <p:txBody>
          <a:bodyPr/>
          <a:lstStyle/>
          <a:p>
            <a:endParaRPr lang="en-GB" dirty="0"/>
          </a:p>
        </p:txBody>
      </p:sp>
      <p:sp>
        <p:nvSpPr>
          <p:cNvPr id="11" name="Text Placeholder 16">
            <a:extLst>
              <a:ext uri="{FF2B5EF4-FFF2-40B4-BE49-F238E27FC236}">
                <a16:creationId xmlns:a16="http://schemas.microsoft.com/office/drawing/2014/main" id="{7CCE9512-70CB-4956-9532-600734AB3B01}"/>
              </a:ext>
            </a:extLst>
          </p:cNvPr>
          <p:cNvSpPr>
            <a:spLocks noGrp="1"/>
          </p:cNvSpPr>
          <p:nvPr>
            <p:ph type="body" sz="quarter" idx="13" hasCustomPrompt="1"/>
          </p:nvPr>
        </p:nvSpPr>
        <p:spPr>
          <a:xfrm>
            <a:off x="251521" y="452670"/>
            <a:ext cx="8641655"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13" name="Straight Connector 12">
            <a:extLst>
              <a:ext uri="{FF2B5EF4-FFF2-40B4-BE49-F238E27FC236}">
                <a16:creationId xmlns:a16="http://schemas.microsoft.com/office/drawing/2014/main" id="{B81E1C0D-BDEC-4A36-859B-32DA2741ED9F}"/>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ECF0C6-A656-489F-AECC-BDBF6FEFD525}"/>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C2D796-9149-48D9-B4DB-38A25C3247A8}"/>
              </a:ext>
            </a:extLst>
          </p:cNvPr>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323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1221317"/>
            <a:ext cx="8892480" cy="47039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Rectangle 1"/>
          <p:cNvSpPr/>
          <p:nvPr userDrawn="1"/>
        </p:nvSpPr>
        <p:spPr>
          <a:xfrm>
            <a:off x="5652121" y="1221317"/>
            <a:ext cx="3241055" cy="4703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4" name="Content Placeholder 33"/>
          <p:cNvSpPr>
            <a:spLocks noGrp="1"/>
          </p:cNvSpPr>
          <p:nvPr>
            <p:ph sz="quarter" idx="14"/>
          </p:nvPr>
        </p:nvSpPr>
        <p:spPr>
          <a:xfrm>
            <a:off x="251521" y="1412776"/>
            <a:ext cx="5040560" cy="3168352"/>
          </a:xfrm>
          <a:prstGeom prst="rect">
            <a:avLst/>
          </a:prstGeom>
        </p:spPr>
        <p:txBody>
          <a:bodyPr anchor="ctr">
            <a:normAutofit/>
          </a:bodyPr>
          <a:lstStyle>
            <a:lvl1pPr marL="0" indent="0" algn="ctr">
              <a:buNone/>
              <a:defRPr sz="2000" b="0" i="0" cap="all"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endParaRPr lang="en-US" dirty="0"/>
          </a:p>
        </p:txBody>
      </p:sp>
      <p:sp>
        <p:nvSpPr>
          <p:cNvPr id="4" name="Text Placeholder 3"/>
          <p:cNvSpPr>
            <a:spLocks noGrp="1"/>
          </p:cNvSpPr>
          <p:nvPr>
            <p:ph type="body" sz="quarter" idx="15"/>
          </p:nvPr>
        </p:nvSpPr>
        <p:spPr>
          <a:xfrm>
            <a:off x="5753407" y="1393313"/>
            <a:ext cx="3038480" cy="4264369"/>
          </a:xfrm>
          <a:prstGeom prst="rect">
            <a:avLst/>
          </a:prstGeom>
          <a:ln>
            <a:noFill/>
          </a:ln>
        </p:spPr>
        <p:txBody>
          <a:bodyPr>
            <a:normAutofit/>
          </a:bodyPr>
          <a:lstStyle>
            <a:lvl1pPr>
              <a:spcAft>
                <a:spcPts val="600"/>
              </a:spcAft>
              <a:defRPr sz="180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7" hasCustomPrompt="1"/>
          </p:nvPr>
        </p:nvSpPr>
        <p:spPr>
          <a:xfrm>
            <a:off x="250825" y="4773151"/>
            <a:ext cx="5041900" cy="898479"/>
          </a:xfrm>
          <a:prstGeom prst="rect">
            <a:avLst/>
          </a:prstGeom>
        </p:spPr>
        <p:txBody>
          <a:bodyPr>
            <a:normAutofit/>
          </a:bodyPr>
          <a:lstStyle>
            <a:lvl1pPr marL="0" indent="0">
              <a:spcAft>
                <a:spcPts val="1200"/>
              </a:spcAft>
              <a:buNone/>
              <a:defRPr sz="1600" baseline="0"/>
            </a:lvl1pPr>
            <a:lvl2pPr>
              <a:defRPr sz="1400" baseline="0"/>
            </a:lvl2pPr>
            <a:lvl3pPr>
              <a:defRPr sz="1400" baseline="0"/>
            </a:lvl3pPr>
            <a:lvl4pPr>
              <a:defRPr sz="1400" baseline="0"/>
            </a:lvl4pPr>
            <a:lvl5pPr>
              <a:defRPr sz="1400" baseline="0"/>
            </a:lvl5pPr>
          </a:lstStyle>
          <a:p>
            <a:pPr lvl="0"/>
            <a:r>
              <a:rPr lang="en-US" dirty="0"/>
              <a:t>Paragraph/caption for object above</a:t>
            </a:r>
          </a:p>
        </p:txBody>
      </p:sp>
      <p:sp>
        <p:nvSpPr>
          <p:cNvPr id="11" name="Text Placeholder 16">
            <a:extLst>
              <a:ext uri="{FF2B5EF4-FFF2-40B4-BE49-F238E27FC236}">
                <a16:creationId xmlns:a16="http://schemas.microsoft.com/office/drawing/2014/main" id="{A3426A65-955D-42C3-9023-B6A8F4987FC5}"/>
              </a:ext>
            </a:extLst>
          </p:cNvPr>
          <p:cNvSpPr>
            <a:spLocks noGrp="1"/>
          </p:cNvSpPr>
          <p:nvPr>
            <p:ph type="body" sz="quarter" idx="13" hasCustomPrompt="1"/>
          </p:nvPr>
        </p:nvSpPr>
        <p:spPr>
          <a:xfrm>
            <a:off x="251521" y="452670"/>
            <a:ext cx="8641655"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12" name="Straight Connector 11">
            <a:extLst>
              <a:ext uri="{FF2B5EF4-FFF2-40B4-BE49-F238E27FC236}">
                <a16:creationId xmlns:a16="http://schemas.microsoft.com/office/drawing/2014/main" id="{35D730FE-522D-4853-B0CD-9062C286B9E0}"/>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AEBA2B-5C4F-4774-9FD4-4053208434A5}"/>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8ECAFB-0E5D-4E2D-8E5B-D59878558972}"/>
              </a:ext>
            </a:extLst>
          </p:cNvPr>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745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1" y="452670"/>
            <a:ext cx="8641655"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31" name="Straight Connector 30"/>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1" y="1221318"/>
            <a:ext cx="8641655" cy="470323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41741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Slide 3">
    <p:spTree>
      <p:nvGrpSpPr>
        <p:cNvPr id="1" name=""/>
        <p:cNvGrpSpPr/>
        <p:nvPr/>
      </p:nvGrpSpPr>
      <p:grpSpPr>
        <a:xfrm>
          <a:off x="0" y="0"/>
          <a:ext cx="0" cy="0"/>
          <a:chOff x="0" y="0"/>
          <a:chExt cx="0" cy="0"/>
        </a:xfrm>
      </p:grpSpPr>
      <p:sp>
        <p:nvSpPr>
          <p:cNvPr id="8" name="Rectangle 7"/>
          <p:cNvSpPr/>
          <p:nvPr userDrawn="1"/>
        </p:nvSpPr>
        <p:spPr>
          <a:xfrm>
            <a:off x="0" y="1221317"/>
            <a:ext cx="251520" cy="4703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5" name="Rectangle 4"/>
          <p:cNvSpPr/>
          <p:nvPr userDrawn="1"/>
        </p:nvSpPr>
        <p:spPr>
          <a:xfrm>
            <a:off x="316280" y="1221317"/>
            <a:ext cx="626027" cy="4703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6" name="Text Placeholder 5"/>
          <p:cNvSpPr>
            <a:spLocks noGrp="1"/>
          </p:cNvSpPr>
          <p:nvPr>
            <p:ph type="body" sz="quarter" idx="14" hasCustomPrompt="1"/>
          </p:nvPr>
        </p:nvSpPr>
        <p:spPr>
          <a:xfrm>
            <a:off x="1038154" y="1221319"/>
            <a:ext cx="7855022" cy="670983"/>
          </a:xfrm>
          <a:prstGeom prst="rect">
            <a:avLst/>
          </a:prstGeom>
        </p:spPr>
        <p:txBody>
          <a:bodyPr>
            <a:noAutofit/>
          </a:bodyPr>
          <a:lstStyle>
            <a:lvl1pPr marL="0" indent="0">
              <a:buNone/>
              <a:defRPr sz="2400"/>
            </a:lvl1pPr>
          </a:lstStyle>
          <a:p>
            <a:pPr lvl="0"/>
            <a:r>
              <a:rPr lang="en-US" dirty="0"/>
              <a:t>Click to edit subheading – 24pt</a:t>
            </a:r>
            <a:endParaRPr lang="en-GB" dirty="0"/>
          </a:p>
        </p:txBody>
      </p:sp>
      <p:sp>
        <p:nvSpPr>
          <p:cNvPr id="27" name="Content Placeholder 2"/>
          <p:cNvSpPr>
            <a:spLocks noGrp="1"/>
          </p:cNvSpPr>
          <p:nvPr>
            <p:ph sz="quarter" idx="16"/>
          </p:nvPr>
        </p:nvSpPr>
        <p:spPr>
          <a:xfrm>
            <a:off x="1038073" y="1989667"/>
            <a:ext cx="7855103" cy="3934884"/>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6">
            <a:extLst>
              <a:ext uri="{FF2B5EF4-FFF2-40B4-BE49-F238E27FC236}">
                <a16:creationId xmlns:a16="http://schemas.microsoft.com/office/drawing/2014/main" id="{8E747FB3-66D3-484F-BD3E-9B6F0897D354}"/>
              </a:ext>
            </a:extLst>
          </p:cNvPr>
          <p:cNvSpPr>
            <a:spLocks noGrp="1"/>
          </p:cNvSpPr>
          <p:nvPr>
            <p:ph type="body" sz="quarter" idx="13" hasCustomPrompt="1"/>
          </p:nvPr>
        </p:nvSpPr>
        <p:spPr>
          <a:xfrm>
            <a:off x="251521" y="452670"/>
            <a:ext cx="8641655"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11" name="Straight Connector 10">
            <a:extLst>
              <a:ext uri="{FF2B5EF4-FFF2-40B4-BE49-F238E27FC236}">
                <a16:creationId xmlns:a16="http://schemas.microsoft.com/office/drawing/2014/main" id="{A6A5F6F1-8DEB-4293-94A7-37C21089E9BC}"/>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D57999-85C2-460E-9981-F01023216A6D}"/>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33F40A-8F64-40F7-83E0-A28AFFE8011A}"/>
              </a:ext>
            </a:extLst>
          </p:cNvPr>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25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65667" y="365127"/>
            <a:ext cx="8049683" cy="77973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5667" y="1371600"/>
            <a:ext cx="4049183" cy="4805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71600"/>
            <a:ext cx="3886200" cy="4805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2262694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ext Slide 5">
    <p:spTree>
      <p:nvGrpSpPr>
        <p:cNvPr id="1" name=""/>
        <p:cNvGrpSpPr/>
        <p:nvPr/>
      </p:nvGrpSpPr>
      <p:grpSpPr>
        <a:xfrm>
          <a:off x="0" y="0"/>
          <a:ext cx="0" cy="0"/>
          <a:chOff x="0" y="0"/>
          <a:chExt cx="0" cy="0"/>
        </a:xfrm>
      </p:grpSpPr>
      <p:sp>
        <p:nvSpPr>
          <p:cNvPr id="12" name="Text Placeholder 5"/>
          <p:cNvSpPr>
            <a:spLocks noGrp="1"/>
          </p:cNvSpPr>
          <p:nvPr>
            <p:ph type="body" sz="quarter" idx="14" hasCustomPrompt="1"/>
          </p:nvPr>
        </p:nvSpPr>
        <p:spPr>
          <a:xfrm>
            <a:off x="251521" y="1220755"/>
            <a:ext cx="8641655" cy="647700"/>
          </a:xfrm>
          <a:prstGeom prst="rect">
            <a:avLst/>
          </a:prstGeom>
        </p:spPr>
        <p:txBody>
          <a:bodyPr>
            <a:noAutofit/>
          </a:bodyPr>
          <a:lstStyle>
            <a:lvl1pPr marL="0" indent="0">
              <a:buNone/>
              <a:defRPr sz="2400">
                <a:solidFill>
                  <a:schemeClr val="accent2"/>
                </a:solidFill>
              </a:defRPr>
            </a:lvl1pPr>
          </a:lstStyle>
          <a:p>
            <a:pPr lvl="0"/>
            <a:r>
              <a:rPr lang="en-US" dirty="0"/>
              <a:t>Click to edit subheading – 24pt</a:t>
            </a:r>
            <a:endParaRPr lang="en-GB" dirty="0"/>
          </a:p>
        </p:txBody>
      </p:sp>
      <p:sp>
        <p:nvSpPr>
          <p:cNvPr id="3" name="Content Placeholder 2"/>
          <p:cNvSpPr>
            <a:spLocks noGrp="1"/>
          </p:cNvSpPr>
          <p:nvPr>
            <p:ph sz="quarter" idx="15"/>
          </p:nvPr>
        </p:nvSpPr>
        <p:spPr>
          <a:xfrm>
            <a:off x="4644332" y="1989667"/>
            <a:ext cx="4248843" cy="3934884"/>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sz="quarter" idx="16"/>
          </p:nvPr>
        </p:nvSpPr>
        <p:spPr>
          <a:xfrm>
            <a:off x="251520" y="1989667"/>
            <a:ext cx="4248150" cy="3934884"/>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26BEA06B-AA70-4C11-8935-290BA5F4BDA5}"/>
              </a:ext>
            </a:extLst>
          </p:cNvPr>
          <p:cNvSpPr>
            <a:spLocks noGrp="1"/>
          </p:cNvSpPr>
          <p:nvPr>
            <p:ph type="body" sz="quarter" idx="13" hasCustomPrompt="1"/>
          </p:nvPr>
        </p:nvSpPr>
        <p:spPr>
          <a:xfrm>
            <a:off x="251521" y="452670"/>
            <a:ext cx="8641655"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9" name="Straight Connector 8">
            <a:extLst>
              <a:ext uri="{FF2B5EF4-FFF2-40B4-BE49-F238E27FC236}">
                <a16:creationId xmlns:a16="http://schemas.microsoft.com/office/drawing/2014/main" id="{F500D761-15D9-42E9-9C24-AD26865219DD}"/>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4DB79D-AF78-465B-B15D-1358EC225F30}"/>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794F63-FEAD-421F-AFA3-3320D8F96E8B}"/>
              </a:ext>
            </a:extLst>
          </p:cNvPr>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7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otes and Testimonials Slide">
    <p:spTree>
      <p:nvGrpSpPr>
        <p:cNvPr id="1" name=""/>
        <p:cNvGrpSpPr/>
        <p:nvPr/>
      </p:nvGrpSpPr>
      <p:grpSpPr>
        <a:xfrm>
          <a:off x="0" y="0"/>
          <a:ext cx="0" cy="0"/>
          <a:chOff x="0" y="0"/>
          <a:chExt cx="0" cy="0"/>
        </a:xfrm>
      </p:grpSpPr>
      <p:sp>
        <p:nvSpPr>
          <p:cNvPr id="2" name="Rectangle 1"/>
          <p:cNvSpPr/>
          <p:nvPr userDrawn="1"/>
        </p:nvSpPr>
        <p:spPr>
          <a:xfrm>
            <a:off x="0" y="1221319"/>
            <a:ext cx="4572000" cy="470339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5" name="Rectangle 14"/>
          <p:cNvSpPr/>
          <p:nvPr userDrawn="1"/>
        </p:nvSpPr>
        <p:spPr>
          <a:xfrm>
            <a:off x="4716016" y="1221319"/>
            <a:ext cx="4177160" cy="2591725"/>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Rectangle 16"/>
          <p:cNvSpPr/>
          <p:nvPr userDrawn="1"/>
        </p:nvSpPr>
        <p:spPr>
          <a:xfrm>
            <a:off x="4716016" y="4005065"/>
            <a:ext cx="4177160" cy="1919651"/>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8" name="Text Placeholder 5"/>
          <p:cNvSpPr>
            <a:spLocks noGrp="1"/>
          </p:cNvSpPr>
          <p:nvPr>
            <p:ph type="body" sz="quarter" idx="20" hasCustomPrompt="1"/>
          </p:nvPr>
        </p:nvSpPr>
        <p:spPr>
          <a:xfrm>
            <a:off x="4847009" y="4293097"/>
            <a:ext cx="3987609" cy="1343588"/>
          </a:xfrm>
          <a:prstGeom prst="rect">
            <a:avLst/>
          </a:prstGeom>
        </p:spPr>
        <p:txBody>
          <a:bodyPr anchor="ctr" anchorCtr="0">
            <a:normAutofit/>
          </a:bodyPr>
          <a:lstStyle>
            <a:lvl1pPr marL="0" indent="0">
              <a:buNone/>
              <a:defRPr sz="1600"/>
            </a:lvl1pPr>
          </a:lstStyle>
          <a:p>
            <a:pPr lvl="0"/>
            <a:r>
              <a:rPr lang="en-US" dirty="0"/>
              <a:t>“Click to edit quote – 16pt”</a:t>
            </a:r>
          </a:p>
        </p:txBody>
      </p:sp>
      <p:sp>
        <p:nvSpPr>
          <p:cNvPr id="30" name="Text Placeholder 5"/>
          <p:cNvSpPr>
            <a:spLocks noGrp="1"/>
          </p:cNvSpPr>
          <p:nvPr>
            <p:ph type="body" sz="quarter" idx="22" hasCustomPrompt="1"/>
          </p:nvPr>
        </p:nvSpPr>
        <p:spPr>
          <a:xfrm>
            <a:off x="4847009" y="1509185"/>
            <a:ext cx="3987609" cy="2063833"/>
          </a:xfrm>
          <a:prstGeom prst="rect">
            <a:avLst/>
          </a:prstGeom>
        </p:spPr>
        <p:txBody>
          <a:bodyPr anchor="ctr" anchorCtr="0">
            <a:normAutofit/>
          </a:bodyPr>
          <a:lstStyle>
            <a:lvl1pPr marL="0" indent="0">
              <a:buNone/>
              <a:defRPr sz="1600"/>
            </a:lvl1pPr>
          </a:lstStyle>
          <a:p>
            <a:pPr lvl="0"/>
            <a:r>
              <a:rPr lang="en-US" dirty="0"/>
              <a:t>“Click to edit quote – 16pt”</a:t>
            </a:r>
          </a:p>
        </p:txBody>
      </p:sp>
      <p:sp>
        <p:nvSpPr>
          <p:cNvPr id="31" name="Text Placeholder 5"/>
          <p:cNvSpPr>
            <a:spLocks noGrp="1"/>
          </p:cNvSpPr>
          <p:nvPr>
            <p:ph type="body" sz="quarter" idx="23" hasCustomPrompt="1"/>
          </p:nvPr>
        </p:nvSpPr>
        <p:spPr>
          <a:xfrm>
            <a:off x="468089" y="1509184"/>
            <a:ext cx="3743325" cy="4128063"/>
          </a:xfrm>
          <a:prstGeom prst="rect">
            <a:avLst/>
          </a:prstGeom>
        </p:spPr>
        <p:txBody>
          <a:bodyPr anchor="ctr" anchorCtr="0">
            <a:normAutofit/>
          </a:bodyPr>
          <a:lstStyle>
            <a:lvl1pPr marL="0" indent="0">
              <a:buNone/>
              <a:defRPr sz="1600"/>
            </a:lvl1pPr>
          </a:lstStyle>
          <a:p>
            <a:pPr lvl="0"/>
            <a:r>
              <a:rPr lang="en-US" dirty="0"/>
              <a:t>“Click to edit quote – 16pt”</a:t>
            </a:r>
          </a:p>
        </p:txBody>
      </p:sp>
      <p:sp>
        <p:nvSpPr>
          <p:cNvPr id="12" name="Text Placeholder 16">
            <a:extLst>
              <a:ext uri="{FF2B5EF4-FFF2-40B4-BE49-F238E27FC236}">
                <a16:creationId xmlns:a16="http://schemas.microsoft.com/office/drawing/2014/main" id="{1EB34C9B-787A-4B84-A885-DF2B0FE29BD5}"/>
              </a:ext>
            </a:extLst>
          </p:cNvPr>
          <p:cNvSpPr>
            <a:spLocks noGrp="1"/>
          </p:cNvSpPr>
          <p:nvPr>
            <p:ph type="body" sz="quarter" idx="13" hasCustomPrompt="1"/>
          </p:nvPr>
        </p:nvSpPr>
        <p:spPr>
          <a:xfrm>
            <a:off x="251521" y="452670"/>
            <a:ext cx="8641655"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13" name="Straight Connector 12">
            <a:extLst>
              <a:ext uri="{FF2B5EF4-FFF2-40B4-BE49-F238E27FC236}">
                <a16:creationId xmlns:a16="http://schemas.microsoft.com/office/drawing/2014/main" id="{2FE448F5-B62E-4CDD-89D5-DBD4B279CE02}"/>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87AB12-8DD3-4CB7-916B-1F15DA52621A}"/>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2C95BE-78DA-4C62-A183-4021686A4C50}"/>
              </a:ext>
            </a:extLst>
          </p:cNvPr>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095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180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 Slide 1">
    <p:spTree>
      <p:nvGrpSpPr>
        <p:cNvPr id="1" name=""/>
        <p:cNvGrpSpPr/>
        <p:nvPr/>
      </p:nvGrpSpPr>
      <p:grpSpPr>
        <a:xfrm>
          <a:off x="0" y="0"/>
          <a:ext cx="0" cy="0"/>
          <a:chOff x="0" y="0"/>
          <a:chExt cx="0" cy="0"/>
        </a:xfrm>
      </p:grpSpPr>
      <p:sp>
        <p:nvSpPr>
          <p:cNvPr id="9" name="Rectangle 8"/>
          <p:cNvSpPr/>
          <p:nvPr userDrawn="1"/>
        </p:nvSpPr>
        <p:spPr>
          <a:xfrm>
            <a:off x="1" y="1221321"/>
            <a:ext cx="8893172" cy="22076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1" name="Content Placeholder 2"/>
          <p:cNvSpPr>
            <a:spLocks noGrp="1"/>
          </p:cNvSpPr>
          <p:nvPr>
            <p:ph sz="half" idx="1"/>
          </p:nvPr>
        </p:nvSpPr>
        <p:spPr>
          <a:xfrm>
            <a:off x="250828" y="4149082"/>
            <a:ext cx="2448272" cy="1776196"/>
          </a:xfrm>
          <a:prstGeom prst="rect">
            <a:avLst/>
          </a:prstGeom>
        </p:spPr>
        <p:txBody>
          <a:bodyPr>
            <a:normAutofit/>
          </a:bodyPr>
          <a:lstStyle>
            <a:lvl1pPr marL="0" indent="0">
              <a:buNone/>
              <a:defRPr sz="1050" baseline="0">
                <a:solidFill>
                  <a:srgbClr val="63666A"/>
                </a:solidFill>
                <a:latin typeface="Arial" panose="020B0604020202020204" pitchFamily="34" charset="0"/>
                <a:cs typeface="Arial" panose="020B0604020202020204" pitchFamily="34" charset="0"/>
              </a:defRPr>
            </a:lvl1pPr>
            <a:lvl2pPr marL="342892" indent="0">
              <a:buNone/>
              <a:defRPr sz="1050" baseline="0">
                <a:solidFill>
                  <a:srgbClr val="63666A"/>
                </a:solidFill>
                <a:latin typeface="Arial" panose="020B0604020202020204" pitchFamily="34" charset="0"/>
                <a:cs typeface="Arial" panose="020B0604020202020204" pitchFamily="34" charset="0"/>
              </a:defRPr>
            </a:lvl2pPr>
            <a:lvl3pPr marL="685783" indent="0">
              <a:buNone/>
              <a:defRPr sz="1050" baseline="0">
                <a:solidFill>
                  <a:srgbClr val="63666A"/>
                </a:solidFill>
                <a:latin typeface="Arial" panose="020B0604020202020204" pitchFamily="34" charset="0"/>
                <a:cs typeface="Arial" panose="020B0604020202020204" pitchFamily="34" charset="0"/>
              </a:defRPr>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3" name="Content Placeholder 2"/>
          <p:cNvSpPr>
            <a:spLocks noGrp="1"/>
          </p:cNvSpPr>
          <p:nvPr>
            <p:ph sz="half" idx="17"/>
          </p:nvPr>
        </p:nvSpPr>
        <p:spPr>
          <a:xfrm>
            <a:off x="3143646" y="4149082"/>
            <a:ext cx="2520280" cy="1776196"/>
          </a:xfrm>
          <a:prstGeom prst="rect">
            <a:avLst/>
          </a:prstGeom>
        </p:spPr>
        <p:txBody>
          <a:bodyPr>
            <a:normAutofit/>
          </a:bodyPr>
          <a:lstStyle>
            <a:lvl1pPr marL="0" indent="0">
              <a:buNone/>
              <a:defRPr sz="1050" baseline="0">
                <a:solidFill>
                  <a:srgbClr val="63666A"/>
                </a:solidFill>
                <a:latin typeface="Arial" panose="020B0604020202020204" pitchFamily="34" charset="0"/>
                <a:cs typeface="Arial" panose="020B0604020202020204" pitchFamily="34" charset="0"/>
              </a:defRPr>
            </a:lvl1pPr>
            <a:lvl2pPr marL="342892" indent="0">
              <a:buNone/>
              <a:defRPr sz="1050" baseline="0">
                <a:solidFill>
                  <a:srgbClr val="63666A"/>
                </a:solidFill>
                <a:latin typeface="Arial" panose="020B0604020202020204" pitchFamily="34" charset="0"/>
                <a:cs typeface="Arial" panose="020B0604020202020204" pitchFamily="34" charset="0"/>
              </a:defRPr>
            </a:lvl2pPr>
            <a:lvl3pPr marL="685783" indent="0">
              <a:buNone/>
              <a:defRPr sz="1050" baseline="0">
                <a:solidFill>
                  <a:srgbClr val="63666A"/>
                </a:solidFill>
                <a:latin typeface="Arial" panose="020B0604020202020204" pitchFamily="34" charset="0"/>
                <a:cs typeface="Arial" panose="020B0604020202020204" pitchFamily="34" charset="0"/>
              </a:defRPr>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4" name="Content Placeholder 2"/>
          <p:cNvSpPr>
            <a:spLocks noGrp="1"/>
          </p:cNvSpPr>
          <p:nvPr>
            <p:ph sz="half" idx="18"/>
          </p:nvPr>
        </p:nvSpPr>
        <p:spPr>
          <a:xfrm>
            <a:off x="6117206" y="4149082"/>
            <a:ext cx="2634678" cy="1776196"/>
          </a:xfrm>
          <a:prstGeom prst="rect">
            <a:avLst/>
          </a:prstGeom>
        </p:spPr>
        <p:txBody>
          <a:bodyPr>
            <a:normAutofit/>
          </a:bodyPr>
          <a:lstStyle>
            <a:lvl1pPr marL="0" indent="0">
              <a:buNone/>
              <a:defRPr sz="1050" baseline="0">
                <a:solidFill>
                  <a:srgbClr val="63666A"/>
                </a:solidFill>
                <a:latin typeface="Arial" panose="020B0604020202020204" pitchFamily="34" charset="0"/>
                <a:cs typeface="Arial" panose="020B0604020202020204" pitchFamily="34" charset="0"/>
              </a:defRPr>
            </a:lvl1pPr>
            <a:lvl2pPr marL="342892" indent="0">
              <a:buNone/>
              <a:defRPr sz="1050" baseline="0">
                <a:solidFill>
                  <a:srgbClr val="63666A"/>
                </a:solidFill>
                <a:latin typeface="Arial" panose="020B0604020202020204" pitchFamily="34" charset="0"/>
                <a:cs typeface="Arial" panose="020B0604020202020204" pitchFamily="34" charset="0"/>
              </a:defRPr>
            </a:lvl2pPr>
            <a:lvl3pPr marL="685783" indent="0">
              <a:buNone/>
              <a:defRPr sz="1050" baseline="0">
                <a:solidFill>
                  <a:srgbClr val="63666A"/>
                </a:solidFill>
                <a:latin typeface="Arial" panose="020B0604020202020204" pitchFamily="34" charset="0"/>
                <a:cs typeface="Arial" panose="020B0604020202020204" pitchFamily="34" charset="0"/>
              </a:defRPr>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6" name="Text Placeholder 25"/>
          <p:cNvSpPr>
            <a:spLocks noGrp="1"/>
          </p:cNvSpPr>
          <p:nvPr>
            <p:ph type="body" sz="quarter" idx="19" hasCustomPrompt="1"/>
          </p:nvPr>
        </p:nvSpPr>
        <p:spPr>
          <a:xfrm>
            <a:off x="250828" y="3573463"/>
            <a:ext cx="2449513" cy="431800"/>
          </a:xfrm>
          <a:prstGeom prst="rect">
            <a:avLst/>
          </a:prstGeom>
        </p:spPr>
        <p:txBody>
          <a:bodyPr anchor="ctr">
            <a:noAutofit/>
          </a:bodyPr>
          <a:lstStyle>
            <a:lvl1pPr marL="0" indent="0">
              <a:buNone/>
              <a:defRPr sz="2000" cap="all" baseline="0">
                <a:solidFill>
                  <a:srgbClr val="009CDE"/>
                </a:solidFill>
                <a:latin typeface="Arial" panose="020B0604020202020204" pitchFamily="34" charset="0"/>
                <a:cs typeface="Arial" panose="020B0604020202020204" pitchFamily="34" charset="0"/>
              </a:defRPr>
            </a:lvl1pPr>
          </a:lstStyle>
          <a:p>
            <a:pPr lvl="0"/>
            <a:r>
              <a:rPr lang="en-GB" dirty="0"/>
              <a:t>Heading – 20pt</a:t>
            </a:r>
          </a:p>
        </p:txBody>
      </p:sp>
      <p:sp>
        <p:nvSpPr>
          <p:cNvPr id="27" name="Text Placeholder 25"/>
          <p:cNvSpPr>
            <a:spLocks noGrp="1"/>
          </p:cNvSpPr>
          <p:nvPr>
            <p:ph type="body" sz="quarter" idx="20" hasCustomPrompt="1"/>
          </p:nvPr>
        </p:nvSpPr>
        <p:spPr>
          <a:xfrm>
            <a:off x="3143647" y="3573016"/>
            <a:ext cx="2520901" cy="431800"/>
          </a:xfrm>
          <a:prstGeom prst="rect">
            <a:avLst/>
          </a:prstGeom>
        </p:spPr>
        <p:txBody>
          <a:bodyPr anchor="ctr">
            <a:noAutofit/>
          </a:bodyPr>
          <a:lstStyle>
            <a:lvl1pPr marL="0" indent="0">
              <a:buNone/>
              <a:defRPr sz="2000" cap="all" baseline="0">
                <a:solidFill>
                  <a:srgbClr val="009CDE"/>
                </a:solidFill>
                <a:latin typeface="Arial" panose="020B0604020202020204" pitchFamily="34" charset="0"/>
                <a:cs typeface="Arial" panose="020B0604020202020204" pitchFamily="34" charset="0"/>
              </a:defRPr>
            </a:lvl1pPr>
          </a:lstStyle>
          <a:p>
            <a:pPr lvl="0"/>
            <a:r>
              <a:rPr lang="en-GB" dirty="0"/>
              <a:t>Heading – 20pt</a:t>
            </a:r>
          </a:p>
        </p:txBody>
      </p:sp>
      <p:sp>
        <p:nvSpPr>
          <p:cNvPr id="28" name="Text Placeholder 25"/>
          <p:cNvSpPr>
            <a:spLocks noGrp="1"/>
          </p:cNvSpPr>
          <p:nvPr>
            <p:ph type="body" sz="quarter" idx="21" hasCustomPrompt="1"/>
          </p:nvPr>
        </p:nvSpPr>
        <p:spPr>
          <a:xfrm>
            <a:off x="6117208" y="3573016"/>
            <a:ext cx="2619913" cy="431800"/>
          </a:xfrm>
          <a:prstGeom prst="rect">
            <a:avLst/>
          </a:prstGeom>
        </p:spPr>
        <p:txBody>
          <a:bodyPr anchor="ctr">
            <a:noAutofit/>
          </a:bodyPr>
          <a:lstStyle>
            <a:lvl1pPr marL="0" indent="0">
              <a:buNone/>
              <a:defRPr sz="2000" cap="all" baseline="0">
                <a:solidFill>
                  <a:srgbClr val="009CDE"/>
                </a:solidFill>
                <a:latin typeface="Arial" panose="020B0604020202020204" pitchFamily="34" charset="0"/>
                <a:cs typeface="Arial" panose="020B0604020202020204" pitchFamily="34" charset="0"/>
              </a:defRPr>
            </a:lvl1pPr>
          </a:lstStyle>
          <a:p>
            <a:pPr lvl="0"/>
            <a:r>
              <a:rPr lang="en-GB" dirty="0"/>
              <a:t>Heading – 20pt</a:t>
            </a:r>
          </a:p>
        </p:txBody>
      </p:sp>
      <p:sp>
        <p:nvSpPr>
          <p:cNvPr id="2" name="Arrow: Chevron 1">
            <a:extLst>
              <a:ext uri="{FF2B5EF4-FFF2-40B4-BE49-F238E27FC236}">
                <a16:creationId xmlns:a16="http://schemas.microsoft.com/office/drawing/2014/main" id="{AA71AAE3-9532-4E7F-81EC-587EA56C7E10}"/>
              </a:ext>
            </a:extLst>
          </p:cNvPr>
          <p:cNvSpPr/>
          <p:nvPr userDrawn="1"/>
        </p:nvSpPr>
        <p:spPr>
          <a:xfrm>
            <a:off x="250828" y="1422994"/>
            <a:ext cx="2692937" cy="1832391"/>
          </a:xfrm>
          <a:prstGeom prst="chevron">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1" name="Arrow: Chevron 30">
            <a:extLst>
              <a:ext uri="{FF2B5EF4-FFF2-40B4-BE49-F238E27FC236}">
                <a16:creationId xmlns:a16="http://schemas.microsoft.com/office/drawing/2014/main" id="{AD181B15-00C1-424E-B8BD-0C13D013C130}"/>
              </a:ext>
            </a:extLst>
          </p:cNvPr>
          <p:cNvSpPr/>
          <p:nvPr userDrawn="1"/>
        </p:nvSpPr>
        <p:spPr>
          <a:xfrm>
            <a:off x="3184018" y="1422994"/>
            <a:ext cx="2692937" cy="1832391"/>
          </a:xfrm>
          <a:prstGeom prst="chevron">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2" name="Arrow: Chevron 31">
            <a:extLst>
              <a:ext uri="{FF2B5EF4-FFF2-40B4-BE49-F238E27FC236}">
                <a16:creationId xmlns:a16="http://schemas.microsoft.com/office/drawing/2014/main" id="{80C94CA4-EC71-43C7-B166-D0D8C14DE73D}"/>
              </a:ext>
            </a:extLst>
          </p:cNvPr>
          <p:cNvSpPr/>
          <p:nvPr userDrawn="1"/>
        </p:nvSpPr>
        <p:spPr>
          <a:xfrm>
            <a:off x="6117208" y="1422994"/>
            <a:ext cx="2692937" cy="1832391"/>
          </a:xfrm>
          <a:prstGeom prst="chevron">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7" name="Text Placeholder 16">
            <a:extLst>
              <a:ext uri="{FF2B5EF4-FFF2-40B4-BE49-F238E27FC236}">
                <a16:creationId xmlns:a16="http://schemas.microsoft.com/office/drawing/2014/main" id="{886ED213-DCE2-42CA-8BDD-B0192D267F5E}"/>
              </a:ext>
            </a:extLst>
          </p:cNvPr>
          <p:cNvSpPr>
            <a:spLocks noGrp="1"/>
          </p:cNvSpPr>
          <p:nvPr>
            <p:ph type="body" sz="quarter" idx="13" hasCustomPrompt="1"/>
          </p:nvPr>
        </p:nvSpPr>
        <p:spPr>
          <a:xfrm>
            <a:off x="251520" y="452670"/>
            <a:ext cx="8641654"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19" name="Straight Connector 18">
            <a:extLst>
              <a:ext uri="{FF2B5EF4-FFF2-40B4-BE49-F238E27FC236}">
                <a16:creationId xmlns:a16="http://schemas.microsoft.com/office/drawing/2014/main" id="{969C937A-E4EC-4903-B0DC-176D43475EAD}"/>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41675EF-61AF-4E01-B39F-C151E087A39F}"/>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EC3AB9-FDE6-4D15-853E-DAC4A5714B30}"/>
              </a:ext>
            </a:extLst>
          </p:cNvPr>
          <p:cNvCxnSpPr>
            <a:cxnSpLocks/>
          </p:cNvCxnSpPr>
          <p:nvPr userDrawn="1"/>
        </p:nvCxnSpPr>
        <p:spPr>
          <a:xfrm>
            <a:off x="3995937" y="1028733"/>
            <a:ext cx="489723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077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Slide 5">
    <p:spTree>
      <p:nvGrpSpPr>
        <p:cNvPr id="1" name=""/>
        <p:cNvGrpSpPr/>
        <p:nvPr/>
      </p:nvGrpSpPr>
      <p:grpSpPr>
        <a:xfrm>
          <a:off x="0" y="0"/>
          <a:ext cx="0" cy="0"/>
          <a:chOff x="0" y="0"/>
          <a:chExt cx="0" cy="0"/>
        </a:xfrm>
      </p:grpSpPr>
      <p:sp>
        <p:nvSpPr>
          <p:cNvPr id="8" name="Rectangle 7"/>
          <p:cNvSpPr/>
          <p:nvPr userDrawn="1"/>
        </p:nvSpPr>
        <p:spPr>
          <a:xfrm>
            <a:off x="0" y="1244435"/>
            <a:ext cx="8892480" cy="4336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4" name="Rectangle 13">
            <a:extLst>
              <a:ext uri="{FF2B5EF4-FFF2-40B4-BE49-F238E27FC236}">
                <a16:creationId xmlns:a16="http://schemas.microsoft.com/office/drawing/2014/main" id="{5FB4B0AF-383F-43CF-B5F2-5788616CCE21}"/>
              </a:ext>
            </a:extLst>
          </p:cNvPr>
          <p:cNvSpPr/>
          <p:nvPr userDrawn="1"/>
        </p:nvSpPr>
        <p:spPr>
          <a:xfrm>
            <a:off x="1" y="1244435"/>
            <a:ext cx="3312368" cy="4336856"/>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6" name="Text Placeholder 3">
            <a:extLst>
              <a:ext uri="{FF2B5EF4-FFF2-40B4-BE49-F238E27FC236}">
                <a16:creationId xmlns:a16="http://schemas.microsoft.com/office/drawing/2014/main" id="{D9EE8A87-C2FD-4DE3-8782-607FC521700D}"/>
              </a:ext>
            </a:extLst>
          </p:cNvPr>
          <p:cNvSpPr>
            <a:spLocks noGrp="1"/>
          </p:cNvSpPr>
          <p:nvPr>
            <p:ph type="body" sz="quarter" idx="15"/>
          </p:nvPr>
        </p:nvSpPr>
        <p:spPr>
          <a:xfrm>
            <a:off x="144019" y="1435898"/>
            <a:ext cx="3038480" cy="3931571"/>
          </a:xfrm>
          <a:prstGeom prst="rect">
            <a:avLst/>
          </a:prstGeom>
          <a:ln>
            <a:noFill/>
          </a:ln>
        </p:spPr>
        <p:txBody>
          <a:bodyPr>
            <a:normAutofit/>
          </a:bodyPr>
          <a:lstStyle>
            <a:lvl1pPr marL="0" indent="0">
              <a:spcAft>
                <a:spcPts val="600"/>
              </a:spcAft>
              <a:buNone/>
              <a:defRPr sz="1500" baseline="0">
                <a:solidFill>
                  <a:schemeClr val="bg1"/>
                </a:solidFill>
                <a:latin typeface="Arial" panose="020B0604020202020204" pitchFamily="34" charset="0"/>
                <a:cs typeface="Arial" panose="020B0604020202020204" pitchFamily="34" charset="0"/>
              </a:defRPr>
            </a:lvl1pPr>
            <a:lvl2pPr marL="342892" indent="0">
              <a:buNone/>
              <a:defRPr sz="1500" baseline="0">
                <a:solidFill>
                  <a:schemeClr val="bg1"/>
                </a:solidFill>
                <a:latin typeface="Arial" panose="020B0604020202020204" pitchFamily="34" charset="0"/>
                <a:cs typeface="Arial" panose="020B0604020202020204" pitchFamily="34" charset="0"/>
              </a:defRPr>
            </a:lvl2pPr>
            <a:lvl3pPr marL="685783" indent="0">
              <a:buNone/>
              <a:defRPr sz="1500" baseline="0">
                <a:solidFill>
                  <a:schemeClr val="bg1"/>
                </a:solidFill>
                <a:latin typeface="Arial" panose="020B0604020202020204" pitchFamily="34" charset="0"/>
                <a:cs typeface="Arial" panose="020B0604020202020204" pitchFamily="34" charset="0"/>
              </a:defRPr>
            </a:lvl3pPr>
            <a:lvl4pPr marL="1028675" indent="0">
              <a:buNone/>
              <a:defRPr sz="1500" baseline="0">
                <a:solidFill>
                  <a:schemeClr val="bg1"/>
                </a:solidFill>
                <a:latin typeface="Arial" panose="020B0604020202020204" pitchFamily="34" charset="0"/>
                <a:cs typeface="Arial" panose="020B0604020202020204" pitchFamily="34" charset="0"/>
              </a:defRPr>
            </a:lvl4pPr>
            <a:lvl5pPr marL="1371566" indent="0">
              <a:buNone/>
              <a:defRPr sz="15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a:extLst>
              <a:ext uri="{FF2B5EF4-FFF2-40B4-BE49-F238E27FC236}">
                <a16:creationId xmlns:a16="http://schemas.microsoft.com/office/drawing/2014/main" id="{2A7FFA3D-2F1E-4E00-B4DA-99CD5D7F68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171" y="1750899"/>
            <a:ext cx="5384580" cy="3233657"/>
          </a:xfrm>
          <a:prstGeom prst="rect">
            <a:avLst/>
          </a:prstGeom>
        </p:spPr>
      </p:pic>
      <p:sp>
        <p:nvSpPr>
          <p:cNvPr id="11" name="Text Placeholder 16">
            <a:extLst>
              <a:ext uri="{FF2B5EF4-FFF2-40B4-BE49-F238E27FC236}">
                <a16:creationId xmlns:a16="http://schemas.microsoft.com/office/drawing/2014/main" id="{611FA8D6-5894-4162-A303-B350CFF25CB0}"/>
              </a:ext>
            </a:extLst>
          </p:cNvPr>
          <p:cNvSpPr>
            <a:spLocks noGrp="1"/>
          </p:cNvSpPr>
          <p:nvPr>
            <p:ph type="body" sz="quarter" idx="13" hasCustomPrompt="1"/>
          </p:nvPr>
        </p:nvSpPr>
        <p:spPr>
          <a:xfrm>
            <a:off x="251520" y="452670"/>
            <a:ext cx="8640961"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20" name="Straight Connector 19">
            <a:extLst>
              <a:ext uri="{FF2B5EF4-FFF2-40B4-BE49-F238E27FC236}">
                <a16:creationId xmlns:a16="http://schemas.microsoft.com/office/drawing/2014/main" id="{38703B76-31F7-40B2-AF30-2F6B23C12F44}"/>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7A3956-BDEF-4D03-88E1-C43AB952DF83}"/>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32F831-2DA9-4BE7-A38A-129A9673B796}"/>
              </a:ext>
            </a:extLst>
          </p:cNvPr>
          <p:cNvCxnSpPr>
            <a:cxnSpLocks/>
          </p:cNvCxnSpPr>
          <p:nvPr userDrawn="1"/>
        </p:nvCxnSpPr>
        <p:spPr>
          <a:xfrm>
            <a:off x="3995937" y="1028733"/>
            <a:ext cx="489654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645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ntent Slide 5">
    <p:spTree>
      <p:nvGrpSpPr>
        <p:cNvPr id="1" name=""/>
        <p:cNvGrpSpPr/>
        <p:nvPr/>
      </p:nvGrpSpPr>
      <p:grpSpPr>
        <a:xfrm>
          <a:off x="0" y="0"/>
          <a:ext cx="0" cy="0"/>
          <a:chOff x="0" y="0"/>
          <a:chExt cx="0" cy="0"/>
        </a:xfrm>
      </p:grpSpPr>
      <p:sp>
        <p:nvSpPr>
          <p:cNvPr id="8" name="Rectangle 7"/>
          <p:cNvSpPr/>
          <p:nvPr userDrawn="1"/>
        </p:nvSpPr>
        <p:spPr>
          <a:xfrm>
            <a:off x="1" y="1244435"/>
            <a:ext cx="5901447" cy="4336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pic>
        <p:nvPicPr>
          <p:cNvPr id="17" name="Picture 16">
            <a:extLst>
              <a:ext uri="{FF2B5EF4-FFF2-40B4-BE49-F238E27FC236}">
                <a16:creationId xmlns:a16="http://schemas.microsoft.com/office/drawing/2014/main" id="{97D07046-6932-4CED-AC55-C9BE19F7A1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1822157"/>
            <a:ext cx="5384580" cy="3233657"/>
          </a:xfrm>
          <a:prstGeom prst="rect">
            <a:avLst/>
          </a:prstGeom>
        </p:spPr>
      </p:pic>
      <p:sp>
        <p:nvSpPr>
          <p:cNvPr id="22" name="Rectangle 21">
            <a:extLst>
              <a:ext uri="{FF2B5EF4-FFF2-40B4-BE49-F238E27FC236}">
                <a16:creationId xmlns:a16="http://schemas.microsoft.com/office/drawing/2014/main" id="{728171A7-2065-40F8-B71A-C3F87C6A16CA}"/>
              </a:ext>
            </a:extLst>
          </p:cNvPr>
          <p:cNvSpPr/>
          <p:nvPr userDrawn="1"/>
        </p:nvSpPr>
        <p:spPr>
          <a:xfrm>
            <a:off x="5995974" y="1244435"/>
            <a:ext cx="2896508" cy="4336856"/>
          </a:xfrm>
          <a:prstGeom prst="rect">
            <a:avLst/>
          </a:prstGeom>
          <a:solidFill>
            <a:srgbClr val="3F9C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3" name="Content Placeholder 2">
            <a:extLst>
              <a:ext uri="{FF2B5EF4-FFF2-40B4-BE49-F238E27FC236}">
                <a16:creationId xmlns:a16="http://schemas.microsoft.com/office/drawing/2014/main" id="{40B214BF-C50B-43C4-96EA-E180E9971B87}"/>
              </a:ext>
            </a:extLst>
          </p:cNvPr>
          <p:cNvSpPr>
            <a:spLocks noGrp="1"/>
          </p:cNvSpPr>
          <p:nvPr>
            <p:ph sz="half" idx="14" hasCustomPrompt="1"/>
          </p:nvPr>
        </p:nvSpPr>
        <p:spPr>
          <a:xfrm>
            <a:off x="6094944" y="1403087"/>
            <a:ext cx="2692375" cy="4035756"/>
          </a:xfrm>
          <a:prstGeom prst="rect">
            <a:avLst/>
          </a:prstGeom>
        </p:spPr>
        <p:txBody>
          <a:bodyPr>
            <a:normAutofit/>
          </a:bodyPr>
          <a:lstStyle>
            <a:lvl1pPr marL="0" indent="0">
              <a:buNone/>
              <a:defRPr sz="900" baseline="0">
                <a:solidFill>
                  <a:srgbClr val="63666A"/>
                </a:solidFill>
                <a:latin typeface="Arial" panose="020B0604020202020204" pitchFamily="34" charset="0"/>
                <a:cs typeface="Arial" panose="020B0604020202020204" pitchFamily="34" charset="0"/>
              </a:defRPr>
            </a:lvl1pPr>
            <a:lvl2pPr marL="342892" indent="0">
              <a:buNone/>
              <a:defRPr sz="900" baseline="0">
                <a:solidFill>
                  <a:srgbClr val="63666A"/>
                </a:solidFill>
                <a:latin typeface="Arial" panose="020B0604020202020204" pitchFamily="34" charset="0"/>
                <a:cs typeface="Arial" panose="020B0604020202020204" pitchFamily="34" charset="0"/>
              </a:defRPr>
            </a:lvl2pPr>
            <a:lvl3pPr marL="685783" indent="0">
              <a:buNone/>
              <a:defRPr sz="1050" baseline="0">
                <a:solidFill>
                  <a:srgbClr val="63666A"/>
                </a:solidFill>
                <a:latin typeface="Arial" panose="020B0604020202020204" pitchFamily="34" charset="0"/>
                <a:cs typeface="Arial" panose="020B0604020202020204" pitchFamily="34" charset="0"/>
              </a:defRPr>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p:txBody>
      </p:sp>
      <p:sp>
        <p:nvSpPr>
          <p:cNvPr id="16" name="Text Placeholder 16">
            <a:extLst>
              <a:ext uri="{FF2B5EF4-FFF2-40B4-BE49-F238E27FC236}">
                <a16:creationId xmlns:a16="http://schemas.microsoft.com/office/drawing/2014/main" id="{53479919-D955-42B9-A4E5-581605CFC7DA}"/>
              </a:ext>
            </a:extLst>
          </p:cNvPr>
          <p:cNvSpPr>
            <a:spLocks noGrp="1"/>
          </p:cNvSpPr>
          <p:nvPr>
            <p:ph type="body" sz="quarter" idx="13" hasCustomPrompt="1"/>
          </p:nvPr>
        </p:nvSpPr>
        <p:spPr>
          <a:xfrm>
            <a:off x="251520" y="452670"/>
            <a:ext cx="8641656" cy="360363"/>
          </a:xfrm>
          <a:prstGeom prst="rect">
            <a:avLst/>
          </a:prstGeom>
          <a:noFill/>
        </p:spPr>
        <p:txBody>
          <a:bodyPr anchor="ctr">
            <a:noAutofit/>
          </a:bodyPr>
          <a:lstStyle>
            <a:lvl1pPr marL="0" indent="0">
              <a:buNone/>
              <a:defRPr sz="2800" b="0" i="0" cap="none" baseline="0">
                <a:solidFill>
                  <a:srgbClr val="63666A"/>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a:t>Click to edit title – 28pt</a:t>
            </a:r>
          </a:p>
        </p:txBody>
      </p:sp>
      <p:cxnSp>
        <p:nvCxnSpPr>
          <p:cNvPr id="21" name="Straight Connector 20">
            <a:extLst>
              <a:ext uri="{FF2B5EF4-FFF2-40B4-BE49-F238E27FC236}">
                <a16:creationId xmlns:a16="http://schemas.microsoft.com/office/drawing/2014/main" id="{F8463E52-ACFF-4C1A-84E7-BA4033DB234A}"/>
              </a:ext>
            </a:extLst>
          </p:cNvPr>
          <p:cNvCxnSpPr/>
          <p:nvPr userDrawn="1"/>
        </p:nvCxnSpPr>
        <p:spPr>
          <a:xfrm>
            <a:off x="251520" y="1028733"/>
            <a:ext cx="14401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BC756D-4756-48A8-A39F-A87F57D0B2BD}"/>
              </a:ext>
            </a:extLst>
          </p:cNvPr>
          <p:cNvCxnSpPr/>
          <p:nvPr userDrawn="1"/>
        </p:nvCxnSpPr>
        <p:spPr>
          <a:xfrm>
            <a:off x="1844080" y="1028733"/>
            <a:ext cx="200784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EE66B3-563C-4865-A076-2D7175BB6105}"/>
              </a:ext>
            </a:extLst>
          </p:cNvPr>
          <p:cNvCxnSpPr>
            <a:cxnSpLocks/>
          </p:cNvCxnSpPr>
          <p:nvPr userDrawn="1"/>
        </p:nvCxnSpPr>
        <p:spPr>
          <a:xfrm>
            <a:off x="3995936" y="1028733"/>
            <a:ext cx="489723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93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712" cy="6858212"/>
          </a:xfrm>
          <a:prstGeom prst="rect">
            <a:avLst/>
          </a:prstGeom>
        </p:spPr>
      </p:pic>
      <p:sp>
        <p:nvSpPr>
          <p:cNvPr id="6" name="Rectángulo 5"/>
          <p:cNvSpPr/>
          <p:nvPr userDrawn="1"/>
        </p:nvSpPr>
        <p:spPr>
          <a:xfrm>
            <a:off x="0" y="1701800"/>
            <a:ext cx="9143713" cy="3431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51526" r="75937" b="34724"/>
          <a:stretch/>
        </p:blipFill>
        <p:spPr>
          <a:xfrm>
            <a:off x="0" y="1701800"/>
            <a:ext cx="1446610" cy="3431276"/>
          </a:xfrm>
          <a:prstGeom prst="rect">
            <a:avLst/>
          </a:prstGeom>
        </p:spPr>
      </p:pic>
      <p:pic>
        <p:nvPicPr>
          <p:cNvPr id="8" name="Imagen 7"/>
          <p:cNvPicPr>
            <a:picLocks noChangeAspect="1"/>
          </p:cNvPicPr>
          <p:nvPr userDrawn="1"/>
        </p:nvPicPr>
        <p:blipFill rotWithShape="1">
          <a:blip r:embed="rId4"/>
          <a:srcRect l="5750" t="4473" r="36539" b="10633"/>
          <a:stretch/>
        </p:blipFill>
        <p:spPr>
          <a:xfrm>
            <a:off x="1125142" y="1701800"/>
            <a:ext cx="6193631" cy="3431276"/>
          </a:xfrm>
          <a:prstGeom prst="rect">
            <a:avLst/>
          </a:prstGeom>
        </p:spPr>
      </p:pic>
      <p:sp>
        <p:nvSpPr>
          <p:cNvPr id="12" name="Rectángulo 11"/>
          <p:cNvSpPr/>
          <p:nvPr userDrawn="1"/>
        </p:nvSpPr>
        <p:spPr>
          <a:xfrm rot="10800000">
            <a:off x="1564481" y="1701799"/>
            <a:ext cx="7579232" cy="3431276"/>
          </a:xfrm>
          <a:prstGeom prst="rect">
            <a:avLst/>
          </a:prstGeom>
          <a:gradFill flip="none" rotWithShape="1">
            <a:gsLst>
              <a:gs pos="0">
                <a:schemeClr val="accent1">
                  <a:alpha val="0"/>
                </a:schemeClr>
              </a:gs>
              <a:gs pos="73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ángulo 10"/>
          <p:cNvSpPr/>
          <p:nvPr userDrawn="1"/>
        </p:nvSpPr>
        <p:spPr>
          <a:xfrm>
            <a:off x="7233047" y="1701800"/>
            <a:ext cx="1864664" cy="3431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5154217" y="2111056"/>
            <a:ext cx="3361134" cy="1129242"/>
          </a:xfrm>
        </p:spPr>
        <p:txBody>
          <a:bodyPr anchor="b">
            <a:normAutofit/>
          </a:bodyPr>
          <a:lstStyle>
            <a:lvl1pPr algn="l">
              <a:defRPr sz="2400"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154217" y="3327612"/>
            <a:ext cx="3361134" cy="770467"/>
          </a:xfr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Text Placeholder 4"/>
          <p:cNvSpPr>
            <a:spLocks noGrp="1"/>
          </p:cNvSpPr>
          <p:nvPr>
            <p:ph type="body" sz="quarter" idx="13" hasCustomPrompt="1"/>
          </p:nvPr>
        </p:nvSpPr>
        <p:spPr>
          <a:xfrm>
            <a:off x="5154217" y="4357608"/>
            <a:ext cx="2675334" cy="387350"/>
          </a:xfr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stStyle>
          <a:p>
            <a:pPr lvl="0"/>
            <a:r>
              <a:rPr lang="en-US" dirty="0"/>
              <a:t>Click to edit Date (optional)</a:t>
            </a:r>
          </a:p>
        </p:txBody>
      </p:sp>
    </p:spTree>
    <p:extLst>
      <p:ext uri="{BB962C8B-B14F-4D97-AF65-F5344CB8AC3E}">
        <p14:creationId xmlns:p14="http://schemas.microsoft.com/office/powerpoint/2010/main" val="917754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65668" y="365127"/>
            <a:ext cx="8049683" cy="779730"/>
          </a:xfrm>
        </p:spPr>
        <p:txBody>
          <a:bodyPr/>
          <a:lstStyle/>
          <a:p>
            <a:r>
              <a:rPr lang="en-US" smtClean="0"/>
              <a:t>Click to edit Master title style</a:t>
            </a:r>
            <a:endParaRPr lang="en-US"/>
          </a:p>
        </p:txBody>
      </p:sp>
      <p:sp>
        <p:nvSpPr>
          <p:cNvPr id="3" name="Content Placeholder 2"/>
          <p:cNvSpPr>
            <a:spLocks noGrp="1"/>
          </p:cNvSpPr>
          <p:nvPr>
            <p:ph idx="1"/>
          </p:nvPr>
        </p:nvSpPr>
        <p:spPr>
          <a:xfrm>
            <a:off x="465667" y="1355596"/>
            <a:ext cx="8049683" cy="46397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2"/>
          </p:nvPr>
        </p:nvSpPr>
        <p:spPr>
          <a:xfrm>
            <a:off x="457200" y="6191781"/>
            <a:ext cx="2057400" cy="279664"/>
          </a:xfrm>
          <a:prstGeom prst="rect">
            <a:avLst/>
          </a:prstGeom>
        </p:spPr>
        <p:txBody>
          <a:bodyPr/>
          <a:lstStyle>
            <a:lvl1pPr algn="l">
              <a:defRPr sz="75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2808837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plash sc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2" cy="6858212"/>
          </a:xfrm>
          <a:prstGeom prst="rect">
            <a:avLst/>
          </a:prstGeom>
        </p:spPr>
      </p:pic>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Open Sans" panose="020B0606030504020204" pitchFamily="34" charset="0"/>
                <a:cs typeface="Open Sans" panose="020B0606030504020204" pitchFamily="34" charset="0"/>
              </a:rPr>
              <a:t>© </a:t>
            </a:r>
            <a:r>
              <a:rPr lang="en-US" sz="600" dirty="0" smtClean="0">
                <a:solidFill>
                  <a:schemeClr val="tx1">
                    <a:lumMod val="50000"/>
                    <a:lumOff val="50000"/>
                  </a:schemeClr>
                </a:solidFill>
                <a:latin typeface="Open Sans" panose="020B0606030504020204" pitchFamily="34" charset="0"/>
                <a:cs typeface="Open Sans" panose="020B0606030504020204" pitchFamily="34" charset="0"/>
              </a:rPr>
              <a:t>2020 </a:t>
            </a:r>
            <a:r>
              <a:rPr lang="en-US" sz="600" dirty="0">
                <a:solidFill>
                  <a:schemeClr val="tx1">
                    <a:lumMod val="50000"/>
                    <a:lumOff val="50000"/>
                  </a:schemeClr>
                </a:solidFill>
                <a:latin typeface="Open Sans" panose="020B0606030504020204" pitchFamily="34" charset="0"/>
                <a:cs typeface="Open Sans" panose="020B0606030504020204" pitchFamily="34" charset="0"/>
              </a:rPr>
              <a:t>RSM US LLP. All Rights Reserved. </a:t>
            </a:r>
          </a:p>
        </p:txBody>
      </p:sp>
    </p:spTree>
    <p:extLst>
      <p:ext uri="{BB962C8B-B14F-4D97-AF65-F5344CB8AC3E}">
        <p14:creationId xmlns:p14="http://schemas.microsoft.com/office/powerpoint/2010/main" val="1606585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712" cy="6858212"/>
          </a:xfrm>
          <a:prstGeom prst="rect">
            <a:avLst/>
          </a:prstGeom>
        </p:spPr>
      </p:pic>
      <p:sp>
        <p:nvSpPr>
          <p:cNvPr id="2" name="Title 1"/>
          <p:cNvSpPr>
            <a:spLocks noGrp="1"/>
          </p:cNvSpPr>
          <p:nvPr>
            <p:ph type="ctrTitle"/>
          </p:nvPr>
        </p:nvSpPr>
        <p:spPr>
          <a:xfrm>
            <a:off x="381000" y="1382394"/>
            <a:ext cx="7620000" cy="1129242"/>
          </a:xfrm>
        </p:spPr>
        <p:txBody>
          <a:bodyPr anchor="b">
            <a:normAutofit/>
          </a:bodyPr>
          <a:lstStyle>
            <a:lvl1pPr algn="l">
              <a:defRPr sz="2400" cap="all" baseline="0">
                <a:solidFill>
                  <a:srgbClr val="4AAA4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81000" y="2598950"/>
            <a:ext cx="7620000" cy="770467"/>
          </a:xfrm>
        </p:spPr>
        <p:txBody>
          <a:bodyPr/>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Text Placeholder 4"/>
          <p:cNvSpPr>
            <a:spLocks noGrp="1"/>
          </p:cNvSpPr>
          <p:nvPr>
            <p:ph type="body" sz="quarter" idx="13" hasCustomPrompt="1"/>
          </p:nvPr>
        </p:nvSpPr>
        <p:spPr>
          <a:xfrm>
            <a:off x="381000" y="4715564"/>
            <a:ext cx="7620000" cy="387350"/>
          </a:xfrm>
        </p:spPr>
        <p:txBody>
          <a:bodyPr>
            <a:normAutofit/>
          </a:bodyPr>
          <a:lstStyle>
            <a:lvl1pPr marL="0" indent="0">
              <a:buNone/>
              <a:defRPr sz="1350">
                <a:latin typeface="Arial" panose="020B0604020202020204" pitchFamily="34" charset="0"/>
                <a:cs typeface="Arial" panose="020B0604020202020204" pitchFamily="34" charset="0"/>
              </a:defRPr>
            </a:lvl1pPr>
          </a:lstStyle>
          <a:p>
            <a:pPr lvl="0"/>
            <a:r>
              <a:rPr lang="en-US" dirty="0"/>
              <a:t>Click to edit Date (optional)</a:t>
            </a:r>
          </a:p>
        </p:txBody>
      </p:sp>
    </p:spTree>
    <p:extLst>
      <p:ext uri="{BB962C8B-B14F-4D97-AF65-F5344CB8AC3E}">
        <p14:creationId xmlns:p14="http://schemas.microsoft.com/office/powerpoint/2010/main" val="29002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lient Quot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481"/>
            <a:ext cx="9143712" cy="6857248"/>
          </a:xfrm>
          <a:prstGeom prst="rect">
            <a:avLst/>
          </a:prstGeom>
        </p:spPr>
      </p:pic>
      <p:sp>
        <p:nvSpPr>
          <p:cNvPr id="13" name="TextBox 12"/>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
        <p:nvSpPr>
          <p:cNvPr id="14"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pPr>
              <a:defRPr/>
            </a:pPr>
            <a:fld id="{ABDC1C6B-09BF-4217-9C23-75AABD498AE3}" type="slidenum">
              <a:rPr lang="en-US" smtClean="0"/>
              <a:pPr>
                <a:defRPr/>
              </a:pPr>
              <a:t>‹#›</a:t>
            </a:fld>
            <a:endParaRPr lang="en-US" dirty="0"/>
          </a:p>
        </p:txBody>
      </p:sp>
      <p:sp>
        <p:nvSpPr>
          <p:cNvPr id="15" name="Text Placeholder 2"/>
          <p:cNvSpPr>
            <a:spLocks noGrp="1"/>
          </p:cNvSpPr>
          <p:nvPr>
            <p:ph type="body" sz="quarter" idx="13"/>
          </p:nvPr>
        </p:nvSpPr>
        <p:spPr>
          <a:xfrm>
            <a:off x="884342" y="1211263"/>
            <a:ext cx="4684115" cy="25146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9179" y="1557867"/>
            <a:ext cx="2018754" cy="1786466"/>
          </a:xfrm>
          <a:prstGeom prst="rect">
            <a:avLst/>
          </a:prstGeom>
        </p:spPr>
      </p:pic>
      <p:sp>
        <p:nvSpPr>
          <p:cNvPr id="17" name="Content Placeholder 7"/>
          <p:cNvSpPr>
            <a:spLocks noGrp="1"/>
          </p:cNvSpPr>
          <p:nvPr>
            <p:ph sz="quarter" idx="14"/>
          </p:nvPr>
        </p:nvSpPr>
        <p:spPr>
          <a:xfrm>
            <a:off x="884341" y="3944938"/>
            <a:ext cx="4684712" cy="60166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1979872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712" cy="6858212"/>
          </a:xfrm>
          <a:prstGeom prst="rect">
            <a:avLst/>
          </a:prstGeom>
        </p:spPr>
      </p:pic>
      <p:sp>
        <p:nvSpPr>
          <p:cNvPr id="6" name="Rectángulo 5"/>
          <p:cNvSpPr/>
          <p:nvPr userDrawn="1"/>
        </p:nvSpPr>
        <p:spPr>
          <a:xfrm>
            <a:off x="0" y="1701800"/>
            <a:ext cx="9143713" cy="3431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51526" r="75937" b="34724"/>
          <a:stretch/>
        </p:blipFill>
        <p:spPr>
          <a:xfrm>
            <a:off x="0" y="1701800"/>
            <a:ext cx="1446610" cy="3431276"/>
          </a:xfrm>
          <a:prstGeom prst="rect">
            <a:avLst/>
          </a:prstGeom>
        </p:spPr>
      </p:pic>
      <p:pic>
        <p:nvPicPr>
          <p:cNvPr id="8" name="Imagen 7"/>
          <p:cNvPicPr>
            <a:picLocks noChangeAspect="1"/>
          </p:cNvPicPr>
          <p:nvPr userDrawn="1"/>
        </p:nvPicPr>
        <p:blipFill rotWithShape="1">
          <a:blip r:embed="rId4"/>
          <a:srcRect l="5750" t="4473" r="36539" b="10633"/>
          <a:stretch/>
        </p:blipFill>
        <p:spPr>
          <a:xfrm>
            <a:off x="1125142" y="1701800"/>
            <a:ext cx="6193631" cy="3431276"/>
          </a:xfrm>
          <a:prstGeom prst="rect">
            <a:avLst/>
          </a:prstGeom>
        </p:spPr>
      </p:pic>
      <p:sp>
        <p:nvSpPr>
          <p:cNvPr id="12" name="Rectángulo 11"/>
          <p:cNvSpPr/>
          <p:nvPr userDrawn="1"/>
        </p:nvSpPr>
        <p:spPr>
          <a:xfrm rot="10800000">
            <a:off x="1564481" y="1701799"/>
            <a:ext cx="7579232" cy="3431276"/>
          </a:xfrm>
          <a:prstGeom prst="rect">
            <a:avLst/>
          </a:prstGeom>
          <a:gradFill flip="none" rotWithShape="1">
            <a:gsLst>
              <a:gs pos="0">
                <a:schemeClr val="accent1">
                  <a:alpha val="0"/>
                </a:schemeClr>
              </a:gs>
              <a:gs pos="73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ángulo 10"/>
          <p:cNvSpPr/>
          <p:nvPr userDrawn="1"/>
        </p:nvSpPr>
        <p:spPr>
          <a:xfrm>
            <a:off x="7233047" y="1701800"/>
            <a:ext cx="1864664" cy="3431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5154217" y="2111056"/>
            <a:ext cx="3361134" cy="1129242"/>
          </a:xfrm>
        </p:spPr>
        <p:txBody>
          <a:bodyPr anchor="b">
            <a:normAutofit/>
          </a:bodyPr>
          <a:lstStyle>
            <a:lvl1pPr algn="l">
              <a:defRPr sz="2400"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154217" y="3327612"/>
            <a:ext cx="3361134" cy="770467"/>
          </a:xfr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Text Placeholder 4"/>
          <p:cNvSpPr>
            <a:spLocks noGrp="1"/>
          </p:cNvSpPr>
          <p:nvPr>
            <p:ph type="body" sz="quarter" idx="13" hasCustomPrompt="1"/>
          </p:nvPr>
        </p:nvSpPr>
        <p:spPr>
          <a:xfrm>
            <a:off x="5154217" y="4357608"/>
            <a:ext cx="2675334" cy="387350"/>
          </a:xfr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stStyle>
          <a:p>
            <a:pPr lvl="0"/>
            <a:r>
              <a:rPr lang="en-US" dirty="0"/>
              <a:t>Click to edit Date (optional)</a:t>
            </a:r>
          </a:p>
        </p:txBody>
      </p:sp>
    </p:spTree>
    <p:extLst>
      <p:ext uri="{BB962C8B-B14F-4D97-AF65-F5344CB8AC3E}">
        <p14:creationId xmlns:p14="http://schemas.microsoft.com/office/powerpoint/2010/main" val="2019362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3" cy="6858214"/>
          </a:xfrm>
          <a:prstGeom prst="rect">
            <a:avLst/>
          </a:prstGeom>
        </p:spPr>
      </p:pic>
      <p:sp>
        <p:nvSpPr>
          <p:cNvPr id="2" name="Title 1"/>
          <p:cNvSpPr>
            <a:spLocks noGrp="1"/>
          </p:cNvSpPr>
          <p:nvPr>
            <p:ph type="title"/>
          </p:nvPr>
        </p:nvSpPr>
        <p:spPr>
          <a:xfrm>
            <a:off x="1930400" y="2277006"/>
            <a:ext cx="4673601" cy="1973262"/>
          </a:xfrm>
        </p:spPr>
        <p:txBody>
          <a:bodyPr anchor="b">
            <a:normAutofit/>
          </a:bodyPr>
          <a:lstStyle>
            <a:lvl1pPr>
              <a:defRPr sz="3300" cap="all"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917699" y="4811449"/>
            <a:ext cx="4425951" cy="420951"/>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Tree>
    <p:extLst>
      <p:ext uri="{BB962C8B-B14F-4D97-AF65-F5344CB8AC3E}">
        <p14:creationId xmlns:p14="http://schemas.microsoft.com/office/powerpoint/2010/main" val="4139822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1000" y="1380067"/>
            <a:ext cx="8134350" cy="46397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2"/>
          </p:nvPr>
        </p:nvSpPr>
        <p:spPr>
          <a:xfrm>
            <a:off x="381000" y="6206068"/>
            <a:ext cx="2057400" cy="26458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4203846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lo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9" y="237068"/>
            <a:ext cx="8140701" cy="88053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74650" y="1363133"/>
            <a:ext cx="4006850" cy="48138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14850" y="1363133"/>
            <a:ext cx="4000500" cy="48138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lvl1pPr>
              <a:defRPr>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Tree>
    <p:extLst>
      <p:ext uri="{BB962C8B-B14F-4D97-AF65-F5344CB8AC3E}">
        <p14:creationId xmlns:p14="http://schemas.microsoft.com/office/powerpoint/2010/main" val="1828315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Layout with text">
    <p:spTree>
      <p:nvGrpSpPr>
        <p:cNvPr id="1" name=""/>
        <p:cNvGrpSpPr/>
        <p:nvPr/>
      </p:nvGrpSpPr>
      <p:grpSpPr>
        <a:xfrm>
          <a:off x="0" y="0"/>
          <a:ext cx="0" cy="0"/>
          <a:chOff x="0" y="0"/>
          <a:chExt cx="0" cy="0"/>
        </a:xfrm>
      </p:grpSpPr>
      <p:sp>
        <p:nvSpPr>
          <p:cNvPr id="2" name="Title 1"/>
          <p:cNvSpPr>
            <a:spLocks noGrp="1"/>
          </p:cNvSpPr>
          <p:nvPr>
            <p:ph type="title"/>
          </p:nvPr>
        </p:nvSpPr>
        <p:spPr>
          <a:xfrm>
            <a:off x="374649" y="237068"/>
            <a:ext cx="8140701" cy="880533"/>
          </a:xfrm>
        </p:spPr>
        <p:txBody>
          <a:bodyPr/>
          <a:lstStyle/>
          <a:p>
            <a:r>
              <a:rPr lang="en-US"/>
              <a:t>Click to edit Master title style</a:t>
            </a:r>
            <a:endParaRPr lang="en-US" dirty="0"/>
          </a:p>
        </p:txBody>
      </p:sp>
      <p:sp>
        <p:nvSpPr>
          <p:cNvPr id="4" name="Content Placeholder 3"/>
          <p:cNvSpPr>
            <a:spLocks noGrp="1"/>
          </p:cNvSpPr>
          <p:nvPr>
            <p:ph sz="half" idx="2"/>
          </p:nvPr>
        </p:nvSpPr>
        <p:spPr>
          <a:xfrm>
            <a:off x="4514850" y="1363133"/>
            <a:ext cx="4000500" cy="48138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1526379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Layout_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1991117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4" name="Rectangle 3"/>
          <p:cNvSpPr/>
          <p:nvPr userDrawn="1"/>
        </p:nvSpPr>
        <p:spPr>
          <a:xfrm>
            <a:off x="-1" y="1415521"/>
            <a:ext cx="4413251" cy="398751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5" name="Rectangle 4"/>
          <p:cNvSpPr/>
          <p:nvPr userDrawn="1"/>
        </p:nvSpPr>
        <p:spPr>
          <a:xfrm>
            <a:off x="4603812" y="1415521"/>
            <a:ext cx="4273489" cy="219725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6" name="Rectangle 5"/>
          <p:cNvSpPr/>
          <p:nvPr userDrawn="1"/>
        </p:nvSpPr>
        <p:spPr>
          <a:xfrm>
            <a:off x="4603812" y="3776058"/>
            <a:ext cx="4273488" cy="1627469"/>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7" name="Text Placeholder 5"/>
          <p:cNvSpPr>
            <a:spLocks noGrp="1"/>
          </p:cNvSpPr>
          <p:nvPr>
            <p:ph type="body" sz="quarter" idx="20" hasCustomPrompt="1"/>
          </p:nvPr>
        </p:nvSpPr>
        <p:spPr>
          <a:xfrm>
            <a:off x="4766073" y="3992082"/>
            <a:ext cx="3749278" cy="1139086"/>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a:t>“Click to edit quote”</a:t>
            </a:r>
          </a:p>
        </p:txBody>
      </p:sp>
      <p:sp>
        <p:nvSpPr>
          <p:cNvPr id="8" name="Text Placeholder 5"/>
          <p:cNvSpPr>
            <a:spLocks noGrp="1"/>
          </p:cNvSpPr>
          <p:nvPr>
            <p:ph type="body" sz="quarter" idx="22" hasCustomPrompt="1"/>
          </p:nvPr>
        </p:nvSpPr>
        <p:spPr>
          <a:xfrm>
            <a:off x="4766073" y="1631420"/>
            <a:ext cx="3749278" cy="1749706"/>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a:t>“Click to edit quote”</a:t>
            </a:r>
          </a:p>
        </p:txBody>
      </p:sp>
      <p:sp>
        <p:nvSpPr>
          <p:cNvPr id="9" name="Text Placeholder 5"/>
          <p:cNvSpPr>
            <a:spLocks noGrp="1"/>
          </p:cNvSpPr>
          <p:nvPr>
            <p:ph type="body" sz="quarter" idx="23" hasCustomPrompt="1"/>
          </p:nvPr>
        </p:nvSpPr>
        <p:spPr>
          <a:xfrm>
            <a:off x="351067" y="1631420"/>
            <a:ext cx="3846284" cy="3499748"/>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a:t>“Click to edit quote”</a:t>
            </a:r>
          </a:p>
        </p:txBody>
      </p:sp>
    </p:spTree>
    <p:extLst>
      <p:ext uri="{BB962C8B-B14F-4D97-AF65-F5344CB8AC3E}">
        <p14:creationId xmlns:p14="http://schemas.microsoft.com/office/powerpoint/2010/main" val="43458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lient Quot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4" cy="6858214"/>
          </a:xfrm>
          <a:prstGeom prst="rect">
            <a:avLst/>
          </a:prstGeom>
        </p:spPr>
      </p:pic>
      <p:sp>
        <p:nvSpPr>
          <p:cNvPr id="10" name="TextBox 9"/>
          <p:cNvSpPr txBox="1"/>
          <p:nvPr userDrawn="1"/>
        </p:nvSpPr>
        <p:spPr>
          <a:xfrm>
            <a:off x="285751" y="6453716"/>
            <a:ext cx="1719263"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
        <p:nvSpPr>
          <p:cNvPr id="11" name="Slide Number Placeholder 6"/>
          <p:cNvSpPr>
            <a:spLocks noGrp="1"/>
          </p:cNvSpPr>
          <p:nvPr>
            <p:ph type="sldNum" sz="quarter" idx="12"/>
          </p:nvPr>
        </p:nvSpPr>
        <p:spPr>
          <a:xfrm>
            <a:off x="342900" y="6191781"/>
            <a:ext cx="1543050" cy="279664"/>
          </a:xfrm>
          <a:prstGeom prst="rect">
            <a:avLst/>
          </a:prstGeom>
        </p:spPr>
        <p:txBody>
          <a:bodyPr/>
          <a:lstStyle>
            <a:lvl1pPr algn="l">
              <a:defRPr sz="750">
                <a:latin typeface="Arial" panose="020B0604020202020204" pitchFamily="34" charset="0"/>
                <a:cs typeface="Arial" panose="020B0604020202020204" pitchFamily="34" charset="0"/>
              </a:defRPr>
            </a:lvl1pPr>
          </a:lstStyle>
          <a:p>
            <a:pPr>
              <a:defRPr/>
            </a:pPr>
            <a:fld id="{ABDC1C6B-09BF-4217-9C23-75AABD498AE3}" type="slidenum">
              <a:rPr lang="en-US" smtClean="0"/>
              <a:pPr>
                <a:defRPr/>
              </a:pPr>
              <a:t>‹#›</a:t>
            </a:fld>
            <a:endParaRPr lang="en-US" dirty="0"/>
          </a:p>
        </p:txBody>
      </p:sp>
      <p:sp>
        <p:nvSpPr>
          <p:cNvPr id="12" name="Text Placeholder 2"/>
          <p:cNvSpPr>
            <a:spLocks noGrp="1"/>
          </p:cNvSpPr>
          <p:nvPr>
            <p:ph type="body" sz="quarter" idx="13"/>
          </p:nvPr>
        </p:nvSpPr>
        <p:spPr>
          <a:xfrm>
            <a:off x="1168798" y="1211263"/>
            <a:ext cx="4901802" cy="2514600"/>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1634" y="1557867"/>
            <a:ext cx="1514066" cy="1786466"/>
          </a:xfrm>
          <a:prstGeom prst="rect">
            <a:avLst/>
          </a:prstGeom>
        </p:spPr>
      </p:pic>
      <p:sp>
        <p:nvSpPr>
          <p:cNvPr id="14" name="Content Placeholder 7"/>
          <p:cNvSpPr>
            <a:spLocks noGrp="1"/>
          </p:cNvSpPr>
          <p:nvPr>
            <p:ph sz="quarter" idx="14"/>
          </p:nvPr>
        </p:nvSpPr>
        <p:spPr>
          <a:xfrm>
            <a:off x="1168797" y="4047067"/>
            <a:ext cx="4902427" cy="601662"/>
          </a:xfr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959010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peakers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381000" y="6195484"/>
            <a:ext cx="2057400" cy="256117"/>
          </a:xfrm>
          <a:prstGeom prst="rect">
            <a:avLst/>
          </a:prstGeom>
        </p:spPr>
        <p:txBody>
          <a:bodyPr/>
          <a:lstStyle>
            <a:lvl1pPr>
              <a:defRPr>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
        <p:nvSpPr>
          <p:cNvPr id="7" name="Picture Placeholder 11"/>
          <p:cNvSpPr>
            <a:spLocks noGrp="1"/>
          </p:cNvSpPr>
          <p:nvPr>
            <p:ph type="pic" sz="quarter" idx="14"/>
          </p:nvPr>
        </p:nvSpPr>
        <p:spPr>
          <a:xfrm>
            <a:off x="381000" y="1606021"/>
            <a:ext cx="1844671" cy="2457866"/>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8" name="Rectangle 7"/>
          <p:cNvSpPr/>
          <p:nvPr userDrawn="1"/>
        </p:nvSpPr>
        <p:spPr>
          <a:xfrm>
            <a:off x="2338940" y="1605722"/>
            <a:ext cx="4525411" cy="245827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9" name="Text Placeholder 24"/>
          <p:cNvSpPr>
            <a:spLocks noGrp="1"/>
          </p:cNvSpPr>
          <p:nvPr>
            <p:ph type="body" sz="quarter" idx="20" hasCustomPrompt="1"/>
          </p:nvPr>
        </p:nvSpPr>
        <p:spPr>
          <a:xfrm>
            <a:off x="2453239" y="2421464"/>
            <a:ext cx="4214261" cy="1436274"/>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or bio about the team member.</a:t>
            </a:r>
          </a:p>
        </p:txBody>
      </p:sp>
      <p:sp>
        <p:nvSpPr>
          <p:cNvPr id="10" name="Text Placeholder 24"/>
          <p:cNvSpPr>
            <a:spLocks noGrp="1"/>
          </p:cNvSpPr>
          <p:nvPr>
            <p:ph type="body" sz="quarter" idx="21" hasCustomPrompt="1"/>
          </p:nvPr>
        </p:nvSpPr>
        <p:spPr>
          <a:xfrm>
            <a:off x="2453240" y="1749739"/>
            <a:ext cx="4214258" cy="316129"/>
          </a:xfrm>
          <a:prstGeom prst="rect">
            <a:avLst/>
          </a:prstGeom>
        </p:spPr>
        <p:txBody>
          <a:bodyPr>
            <a:noAutofit/>
          </a:bodyPr>
          <a:lstStyle>
            <a:lvl1pPr marL="0" indent="0">
              <a:buNone/>
              <a:defRPr sz="13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11" name="Text Placeholder 24"/>
          <p:cNvSpPr>
            <a:spLocks noGrp="1"/>
          </p:cNvSpPr>
          <p:nvPr>
            <p:ph type="body" sz="quarter" idx="22" hasCustomPrompt="1"/>
          </p:nvPr>
        </p:nvSpPr>
        <p:spPr>
          <a:xfrm>
            <a:off x="2453240" y="2096542"/>
            <a:ext cx="4214258" cy="324923"/>
          </a:xfrm>
          <a:prstGeom prst="rect">
            <a:avLst/>
          </a:prstGeom>
        </p:spPr>
        <p:txBody>
          <a:bodyPr>
            <a:noAutofit/>
          </a:bodyPr>
          <a:lstStyle>
            <a:lvl1pPr marL="0" indent="0">
              <a:buNone/>
              <a:defRPr sz="13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Tree>
    <p:extLst>
      <p:ext uri="{BB962C8B-B14F-4D97-AF65-F5344CB8AC3E}">
        <p14:creationId xmlns:p14="http://schemas.microsoft.com/office/powerpoint/2010/main" val="454748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peakers_Gr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381000" y="6195484"/>
            <a:ext cx="2057400" cy="256117"/>
          </a:xfrm>
          <a:prstGeom prst="rect">
            <a:avLst/>
          </a:prstGeom>
        </p:spPr>
        <p:txBody>
          <a:bodyPr/>
          <a:lstStyle>
            <a:lvl1pPr>
              <a:defRPr>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a:p>
        </p:txBody>
      </p:sp>
      <p:sp>
        <p:nvSpPr>
          <p:cNvPr id="7" name="Picture Placeholder 11"/>
          <p:cNvSpPr>
            <a:spLocks noGrp="1"/>
          </p:cNvSpPr>
          <p:nvPr>
            <p:ph type="pic" sz="quarter" idx="14"/>
          </p:nvPr>
        </p:nvSpPr>
        <p:spPr>
          <a:xfrm>
            <a:off x="381000" y="1606021"/>
            <a:ext cx="1337308" cy="1781848"/>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8" name="Rectangle 7"/>
          <p:cNvSpPr/>
          <p:nvPr userDrawn="1"/>
        </p:nvSpPr>
        <p:spPr>
          <a:xfrm>
            <a:off x="1805540" y="1605723"/>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9" name="Text Placeholder 24"/>
          <p:cNvSpPr>
            <a:spLocks noGrp="1"/>
          </p:cNvSpPr>
          <p:nvPr>
            <p:ph type="body" sz="quarter" idx="20" hasCustomPrompt="1"/>
          </p:nvPr>
        </p:nvSpPr>
        <p:spPr>
          <a:xfrm>
            <a:off x="1919840" y="2325802"/>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about the team member.</a:t>
            </a:r>
          </a:p>
        </p:txBody>
      </p:sp>
      <p:sp>
        <p:nvSpPr>
          <p:cNvPr id="10" name="Text Placeholder 24"/>
          <p:cNvSpPr>
            <a:spLocks noGrp="1"/>
          </p:cNvSpPr>
          <p:nvPr>
            <p:ph type="body" sz="quarter" idx="21" hasCustomPrompt="1"/>
          </p:nvPr>
        </p:nvSpPr>
        <p:spPr>
          <a:xfrm>
            <a:off x="1919841" y="1749739"/>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11" name="Text Placeholder 24"/>
          <p:cNvSpPr>
            <a:spLocks noGrp="1"/>
          </p:cNvSpPr>
          <p:nvPr>
            <p:ph type="body" sz="quarter" idx="22" hasCustomPrompt="1"/>
          </p:nvPr>
        </p:nvSpPr>
        <p:spPr>
          <a:xfrm>
            <a:off x="1919841" y="2037771"/>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
        <p:nvSpPr>
          <p:cNvPr id="12" name="Picture Placeholder 11"/>
          <p:cNvSpPr>
            <a:spLocks noGrp="1"/>
          </p:cNvSpPr>
          <p:nvPr>
            <p:ph type="pic" sz="quarter" idx="27"/>
          </p:nvPr>
        </p:nvSpPr>
        <p:spPr>
          <a:xfrm>
            <a:off x="381000" y="3816348"/>
            <a:ext cx="1337308" cy="1781848"/>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3" name="Rectangle 12"/>
          <p:cNvSpPr/>
          <p:nvPr userDrawn="1"/>
        </p:nvSpPr>
        <p:spPr>
          <a:xfrm>
            <a:off x="1805540" y="3816050"/>
            <a:ext cx="262254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4" name="Text Placeholder 24"/>
          <p:cNvSpPr>
            <a:spLocks noGrp="1"/>
          </p:cNvSpPr>
          <p:nvPr>
            <p:ph type="body" sz="quarter" idx="28" hasCustomPrompt="1"/>
          </p:nvPr>
        </p:nvSpPr>
        <p:spPr>
          <a:xfrm>
            <a:off x="1910353" y="4536129"/>
            <a:ext cx="2365875" cy="924872"/>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about the team member.</a:t>
            </a:r>
          </a:p>
        </p:txBody>
      </p:sp>
      <p:sp>
        <p:nvSpPr>
          <p:cNvPr id="15" name="Text Placeholder 24"/>
          <p:cNvSpPr>
            <a:spLocks noGrp="1"/>
          </p:cNvSpPr>
          <p:nvPr>
            <p:ph type="body" sz="quarter" idx="29" hasCustomPrompt="1"/>
          </p:nvPr>
        </p:nvSpPr>
        <p:spPr>
          <a:xfrm>
            <a:off x="1910353" y="3960066"/>
            <a:ext cx="2365873" cy="288032"/>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16" name="Text Placeholder 24"/>
          <p:cNvSpPr>
            <a:spLocks noGrp="1"/>
          </p:cNvSpPr>
          <p:nvPr>
            <p:ph type="body" sz="quarter" idx="30" hasCustomPrompt="1"/>
          </p:nvPr>
        </p:nvSpPr>
        <p:spPr>
          <a:xfrm>
            <a:off x="1910353" y="4248098"/>
            <a:ext cx="2365873" cy="288032"/>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
        <p:nvSpPr>
          <p:cNvPr id="28" name="Picture Placeholder 11"/>
          <p:cNvSpPr>
            <a:spLocks noGrp="1"/>
          </p:cNvSpPr>
          <p:nvPr>
            <p:ph type="pic" sz="quarter" idx="31"/>
          </p:nvPr>
        </p:nvSpPr>
        <p:spPr>
          <a:xfrm>
            <a:off x="4561431" y="1606021"/>
            <a:ext cx="1337308" cy="1781848"/>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29" name="Rectangle 28"/>
          <p:cNvSpPr/>
          <p:nvPr userDrawn="1"/>
        </p:nvSpPr>
        <p:spPr>
          <a:xfrm>
            <a:off x="5985971" y="1605723"/>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30" name="Text Placeholder 24"/>
          <p:cNvSpPr>
            <a:spLocks noGrp="1"/>
          </p:cNvSpPr>
          <p:nvPr>
            <p:ph type="body" sz="quarter" idx="32" hasCustomPrompt="1"/>
          </p:nvPr>
        </p:nvSpPr>
        <p:spPr>
          <a:xfrm>
            <a:off x="6100271" y="2325802"/>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about the team member.</a:t>
            </a:r>
          </a:p>
        </p:txBody>
      </p:sp>
      <p:sp>
        <p:nvSpPr>
          <p:cNvPr id="31" name="Text Placeholder 24"/>
          <p:cNvSpPr>
            <a:spLocks noGrp="1"/>
          </p:cNvSpPr>
          <p:nvPr>
            <p:ph type="body" sz="quarter" idx="33" hasCustomPrompt="1"/>
          </p:nvPr>
        </p:nvSpPr>
        <p:spPr>
          <a:xfrm>
            <a:off x="6100272" y="1749739"/>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32" name="Text Placeholder 24"/>
          <p:cNvSpPr>
            <a:spLocks noGrp="1"/>
          </p:cNvSpPr>
          <p:nvPr>
            <p:ph type="body" sz="quarter" idx="34" hasCustomPrompt="1"/>
          </p:nvPr>
        </p:nvSpPr>
        <p:spPr>
          <a:xfrm>
            <a:off x="6100272" y="2037771"/>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
        <p:nvSpPr>
          <p:cNvPr id="33" name="Picture Placeholder 11"/>
          <p:cNvSpPr>
            <a:spLocks noGrp="1"/>
          </p:cNvSpPr>
          <p:nvPr>
            <p:ph type="pic" sz="quarter" idx="35"/>
          </p:nvPr>
        </p:nvSpPr>
        <p:spPr>
          <a:xfrm>
            <a:off x="4561431" y="3816348"/>
            <a:ext cx="1337308" cy="1781848"/>
          </a:xfrm>
          <a:prstGeom prst="rect">
            <a:avLst/>
          </a:prstGeom>
        </p:spPr>
        <p:txBody>
          <a:bodyPr>
            <a:normAutofit/>
          </a:bodyPr>
          <a:lstStyle>
            <a:lvl1pPr marL="0" indent="0">
              <a:buNone/>
              <a:defRPr sz="75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34" name="Rectangle 33"/>
          <p:cNvSpPr/>
          <p:nvPr userDrawn="1"/>
        </p:nvSpPr>
        <p:spPr>
          <a:xfrm>
            <a:off x="5985971" y="3816050"/>
            <a:ext cx="262254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35" name="Text Placeholder 24"/>
          <p:cNvSpPr>
            <a:spLocks noGrp="1"/>
          </p:cNvSpPr>
          <p:nvPr>
            <p:ph type="body" sz="quarter" idx="36" hasCustomPrompt="1"/>
          </p:nvPr>
        </p:nvSpPr>
        <p:spPr>
          <a:xfrm>
            <a:off x="6090784" y="4536129"/>
            <a:ext cx="2365875" cy="924872"/>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Brief sentence about the team member.</a:t>
            </a:r>
          </a:p>
        </p:txBody>
      </p:sp>
      <p:sp>
        <p:nvSpPr>
          <p:cNvPr id="36" name="Text Placeholder 24"/>
          <p:cNvSpPr>
            <a:spLocks noGrp="1"/>
          </p:cNvSpPr>
          <p:nvPr>
            <p:ph type="body" sz="quarter" idx="37" hasCustomPrompt="1"/>
          </p:nvPr>
        </p:nvSpPr>
        <p:spPr>
          <a:xfrm>
            <a:off x="6090784" y="3960066"/>
            <a:ext cx="2365873" cy="288032"/>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Name</a:t>
            </a:r>
          </a:p>
        </p:txBody>
      </p:sp>
      <p:sp>
        <p:nvSpPr>
          <p:cNvPr id="37" name="Text Placeholder 24"/>
          <p:cNvSpPr>
            <a:spLocks noGrp="1"/>
          </p:cNvSpPr>
          <p:nvPr>
            <p:ph type="body" sz="quarter" idx="38" hasCustomPrompt="1"/>
          </p:nvPr>
        </p:nvSpPr>
        <p:spPr>
          <a:xfrm>
            <a:off x="6090784" y="4248098"/>
            <a:ext cx="2365873" cy="288032"/>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a:t>Title</a:t>
            </a:r>
          </a:p>
        </p:txBody>
      </p:sp>
    </p:spTree>
    <p:extLst>
      <p:ext uri="{BB962C8B-B14F-4D97-AF65-F5344CB8AC3E}">
        <p14:creationId xmlns:p14="http://schemas.microsoft.com/office/powerpoint/2010/main" val="247763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nowledge tes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481"/>
            <a:ext cx="9143712" cy="6857248"/>
          </a:xfrm>
          <a:prstGeom prst="rect">
            <a:avLst/>
          </a:prstGeom>
        </p:spPr>
      </p:pic>
      <p:sp>
        <p:nvSpPr>
          <p:cNvPr id="11" name="TextBox 10"/>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
        <p:nvSpPr>
          <p:cNvPr id="5"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4395856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plash screen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3" cy="6858213"/>
          </a:xfrm>
          <a:prstGeom prst="rect">
            <a:avLst/>
          </a:prstGeom>
        </p:spPr>
      </p:pic>
      <p:sp>
        <p:nvSpPr>
          <p:cNvPr id="6" name="Slide Number Placeholder 5"/>
          <p:cNvSpPr>
            <a:spLocks noGrp="1"/>
          </p:cNvSpPr>
          <p:nvPr>
            <p:ph type="sldNum" sz="quarter" idx="12"/>
          </p:nvPr>
        </p:nvSpPr>
        <p:spPr>
          <a:xfrm>
            <a:off x="384175" y="6197600"/>
            <a:ext cx="2057400" cy="285751"/>
          </a:xfrm>
          <a:prstGeom prst="rect">
            <a:avLst/>
          </a:prstGeom>
        </p:spPr>
        <p:txBody>
          <a:bodyPr/>
          <a:lstStyle/>
          <a:p>
            <a:fld id="{936A99BC-3C9D-4DF8-8B8C-E1FD2BDF0AD4}" type="slidenum">
              <a:rPr lang="en-US" smtClean="0"/>
              <a:t>‹#›</a:t>
            </a:fld>
            <a:endParaRPr lang="en-US"/>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Open Sans" panose="020B0606030504020204" pitchFamily="34" charset="0"/>
                <a:cs typeface="Open Sans" panose="020B0606030504020204" pitchFamily="34" charset="0"/>
              </a:rPr>
              <a:t>© </a:t>
            </a:r>
            <a:r>
              <a:rPr lang="en-US" sz="600" dirty="0" smtClean="0">
                <a:solidFill>
                  <a:schemeClr val="tx1">
                    <a:lumMod val="50000"/>
                    <a:lumOff val="50000"/>
                  </a:schemeClr>
                </a:solidFill>
                <a:latin typeface="Open Sans" panose="020B0606030504020204" pitchFamily="34" charset="0"/>
                <a:cs typeface="Open Sans" panose="020B0606030504020204" pitchFamily="34" charset="0"/>
              </a:rPr>
              <a:t>2020 </a:t>
            </a:r>
            <a:r>
              <a:rPr lang="en-US" sz="600" dirty="0">
                <a:solidFill>
                  <a:schemeClr val="tx1">
                    <a:lumMod val="50000"/>
                    <a:lumOff val="50000"/>
                  </a:schemeClr>
                </a:solidFill>
                <a:latin typeface="Open Sans" panose="020B0606030504020204" pitchFamily="34" charset="0"/>
                <a:cs typeface="Open Sans" panose="020B0606030504020204" pitchFamily="34" charset="0"/>
              </a:rPr>
              <a:t>RSM US LLP. All Rights Reserved. </a:t>
            </a:r>
          </a:p>
        </p:txBody>
      </p:sp>
    </p:spTree>
    <p:extLst>
      <p:ext uri="{BB962C8B-B14F-4D97-AF65-F5344CB8AC3E}">
        <p14:creationId xmlns:p14="http://schemas.microsoft.com/office/powerpoint/2010/main" val="1437196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2" cy="6858212"/>
          </a:xfrm>
          <a:prstGeom prst="rect">
            <a:avLst/>
          </a:prstGeom>
        </p:spPr>
      </p:pic>
      <p:sp>
        <p:nvSpPr>
          <p:cNvPr id="6" name="Slide Number Placeholder 5"/>
          <p:cNvSpPr>
            <a:spLocks noGrp="1"/>
          </p:cNvSpPr>
          <p:nvPr>
            <p:ph type="sldNum" sz="quarter" idx="12"/>
          </p:nvPr>
        </p:nvSpPr>
        <p:spPr>
          <a:xfrm>
            <a:off x="384175" y="6197600"/>
            <a:ext cx="2057400" cy="285751"/>
          </a:xfrm>
          <a:prstGeom prst="rect">
            <a:avLst/>
          </a:prstGeom>
        </p:spPr>
        <p:txBody>
          <a:bodyPr/>
          <a:lstStyle/>
          <a:p>
            <a:fld id="{936A99BC-3C9D-4DF8-8B8C-E1FD2BDF0AD4}" type="slidenum">
              <a:rPr lang="en-US" smtClean="0"/>
              <a:t>‹#›</a:t>
            </a:fld>
            <a:endParaRPr lang="en-US"/>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Open Sans" panose="020B0606030504020204" pitchFamily="34" charset="0"/>
                <a:cs typeface="Open Sans" panose="020B0606030504020204" pitchFamily="34" charset="0"/>
              </a:rPr>
              <a:t>© </a:t>
            </a:r>
            <a:r>
              <a:rPr lang="en-US" sz="600" dirty="0" smtClean="0">
                <a:solidFill>
                  <a:schemeClr val="tx1">
                    <a:lumMod val="50000"/>
                    <a:lumOff val="50000"/>
                  </a:schemeClr>
                </a:solidFill>
                <a:latin typeface="Open Sans" panose="020B0606030504020204" pitchFamily="34" charset="0"/>
                <a:cs typeface="Open Sans" panose="020B0606030504020204" pitchFamily="34" charset="0"/>
              </a:rPr>
              <a:t>2020 </a:t>
            </a:r>
            <a:r>
              <a:rPr lang="en-US" sz="600" dirty="0">
                <a:solidFill>
                  <a:schemeClr val="tx1">
                    <a:lumMod val="50000"/>
                    <a:lumOff val="50000"/>
                  </a:schemeClr>
                </a:solidFill>
                <a:latin typeface="Open Sans" panose="020B0606030504020204" pitchFamily="34" charset="0"/>
                <a:cs typeface="Open Sans" panose="020B0606030504020204" pitchFamily="34" charset="0"/>
              </a:rPr>
              <a:t>RSM US LLP. All Rights Reserved. </a:t>
            </a:r>
          </a:p>
        </p:txBody>
      </p:sp>
    </p:spTree>
    <p:extLst>
      <p:ext uri="{BB962C8B-B14F-4D97-AF65-F5344CB8AC3E}">
        <p14:creationId xmlns:p14="http://schemas.microsoft.com/office/powerpoint/2010/main" val="3896035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ck Disclaim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4" cy="6858214"/>
          </a:xfrm>
          <a:prstGeom prst="rect">
            <a:avLst/>
          </a:prstGeom>
        </p:spPr>
      </p:pic>
      <p:sp>
        <p:nvSpPr>
          <p:cNvPr id="6" name="Slide Number Placeholder 5"/>
          <p:cNvSpPr>
            <a:spLocks noGrp="1"/>
          </p:cNvSpPr>
          <p:nvPr>
            <p:ph type="sldNum" sz="quarter" idx="12"/>
          </p:nvPr>
        </p:nvSpPr>
        <p:spPr>
          <a:xfrm>
            <a:off x="381000" y="6206068"/>
            <a:ext cx="2057400" cy="264583"/>
          </a:xfrm>
          <a:prstGeom prst="rect">
            <a:avLst/>
          </a:prstGeom>
        </p:spPr>
        <p:txBody>
          <a:bodyPr/>
          <a:lstStyle>
            <a:lvl1pPr algn="l">
              <a:defRPr sz="750">
                <a:latin typeface="Open Sans" panose="020B0606030504020204" pitchFamily="34" charset="0"/>
                <a:cs typeface="Open Sans" panose="020B0606030504020204" pitchFamily="34" charset="0"/>
              </a:defRPr>
            </a:lvl1pPr>
          </a:lstStyle>
          <a:p>
            <a:fld id="{936A99BC-3C9D-4DF8-8B8C-E1FD2BDF0AD4}" type="slidenum">
              <a:rPr lang="en-US" smtClean="0"/>
              <a:pPr/>
              <a:t>‹#›</a:t>
            </a:fld>
            <a:endParaRPr lang="en-US" dirty="0"/>
          </a:p>
        </p:txBody>
      </p:sp>
      <p:sp>
        <p:nvSpPr>
          <p:cNvPr id="4" name="TextBox 3"/>
          <p:cNvSpPr txBox="1"/>
          <p:nvPr userDrawn="1"/>
        </p:nvSpPr>
        <p:spPr>
          <a:xfrm>
            <a:off x="381001" y="3310468"/>
            <a:ext cx="7988300" cy="1438855"/>
          </a:xfrm>
          <a:prstGeom prst="rect">
            <a:avLst/>
          </a:prstGeom>
          <a:noFill/>
        </p:spPr>
        <p:txBody>
          <a:bodyPr wrap="square" rtlCol="0">
            <a:spAutoFit/>
          </a:bodyPr>
          <a:lstStyle/>
          <a:p>
            <a:pPr>
              <a:spcAft>
                <a:spcPts val="450"/>
              </a:spcAft>
            </a:pPr>
            <a:r>
              <a:rPr lang="en-US" sz="750" dirty="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450"/>
              </a:spcAft>
            </a:pPr>
            <a:r>
              <a:rPr lang="en-US" sz="750" dirty="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t>
            </a:r>
            <a:r>
              <a:rPr lang="en-US" sz="750" dirty="0" err="1">
                <a:latin typeface="Arial" panose="020B0604020202020204" pitchFamily="34" charset="0"/>
                <a:cs typeface="Arial" panose="020B0604020202020204" pitchFamily="34" charset="0"/>
              </a:rPr>
              <a:t>aboutus</a:t>
            </a:r>
            <a:r>
              <a:rPr lang="en-US" sz="750" dirty="0">
                <a:latin typeface="Arial" panose="020B0604020202020204" pitchFamily="34" charset="0"/>
                <a:cs typeface="Arial" panose="020B0604020202020204" pitchFamily="34" charset="0"/>
              </a:rPr>
              <a:t> for more information regarding RSM US LLP and RSM International. </a:t>
            </a:r>
          </a:p>
          <a:p>
            <a:pPr>
              <a:spcAft>
                <a:spcPts val="450"/>
              </a:spcAft>
            </a:pPr>
            <a:r>
              <a:rPr lang="en-US" sz="750" dirty="0">
                <a:latin typeface="Arial" panose="020B0604020202020204" pitchFamily="34" charset="0"/>
                <a:cs typeface="Arial" panose="020B0604020202020204" pitchFamily="34" charset="0"/>
              </a:rPr>
              <a:t>RSM® and the RSM logo are registered trademarks of RSM International Association. </a:t>
            </a:r>
            <a:r>
              <a:rPr lang="en-US" sz="750" i="1" dirty="0">
                <a:latin typeface="Arial" panose="020B0604020202020204" pitchFamily="34" charset="0"/>
                <a:cs typeface="Arial" panose="020B0604020202020204" pitchFamily="34" charset="0"/>
              </a:rPr>
              <a:t>The power of being understood® </a:t>
            </a:r>
            <a:r>
              <a:rPr lang="en-US" sz="750" dirty="0">
                <a:latin typeface="Arial" panose="020B0604020202020204" pitchFamily="34" charset="0"/>
                <a:cs typeface="Arial" panose="020B0604020202020204" pitchFamily="34" charset="0"/>
              </a:rPr>
              <a:t>is a registered trademark of RSM US LLP. </a:t>
            </a:r>
          </a:p>
          <a:p>
            <a:pPr>
              <a:spcAft>
                <a:spcPts val="450"/>
              </a:spcAft>
            </a:pPr>
            <a:r>
              <a:rPr lang="en-US" sz="750" dirty="0">
                <a:latin typeface="Arial" panose="020B0604020202020204" pitchFamily="34" charset="0"/>
                <a:cs typeface="Arial" panose="020B0604020202020204" pitchFamily="34" charset="0"/>
              </a:rPr>
              <a:t>© </a:t>
            </a:r>
            <a:r>
              <a:rPr lang="en-US" sz="750" dirty="0" smtClean="0">
                <a:latin typeface="Arial" panose="020B0604020202020204" pitchFamily="34" charset="0"/>
                <a:cs typeface="Arial" panose="020B0604020202020204" pitchFamily="34" charset="0"/>
              </a:rPr>
              <a:t>2019 </a:t>
            </a:r>
            <a:r>
              <a:rPr lang="en-US" sz="750" dirty="0">
                <a:latin typeface="Arial" panose="020B0604020202020204" pitchFamily="34" charset="0"/>
                <a:cs typeface="Arial" panose="020B0604020202020204" pitchFamily="34" charset="0"/>
              </a:rPr>
              <a:t>RSM US LLP. All Rights Reserved.</a:t>
            </a:r>
          </a:p>
        </p:txBody>
      </p:sp>
    </p:spTree>
    <p:extLst>
      <p:ext uri="{BB962C8B-B14F-4D97-AF65-F5344CB8AC3E}">
        <p14:creationId xmlns:p14="http://schemas.microsoft.com/office/powerpoint/2010/main" val="790084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0B6B-FEA7-4855-AE29-10B510E0133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606F0E7-83C9-4904-9744-5333BE27D1FB}"/>
              </a:ext>
            </a:extLst>
          </p:cNvPr>
          <p:cNvSpPr>
            <a:spLocks noGrp="1"/>
          </p:cNvSpPr>
          <p:nvPr>
            <p:ph type="sldNum" sz="quarter" idx="10"/>
          </p:nvPr>
        </p:nvSpPr>
        <p:spPr/>
        <p:txBody>
          <a:bodyPr/>
          <a:lstStyle/>
          <a:p>
            <a:fld id="{936A99BC-3C9D-4DF8-8B8C-E1FD2BDF0AD4}" type="slidenum">
              <a:rPr lang="en-US" smtClean="0"/>
              <a:pPr/>
              <a:t>‹#›</a:t>
            </a:fld>
            <a:endParaRPr lang="en-US" dirty="0"/>
          </a:p>
        </p:txBody>
      </p:sp>
      <p:sp>
        <p:nvSpPr>
          <p:cNvPr id="4" name="Picture Placeholder 4">
            <a:extLst>
              <a:ext uri="{FF2B5EF4-FFF2-40B4-BE49-F238E27FC236}">
                <a16:creationId xmlns:a16="http://schemas.microsoft.com/office/drawing/2014/main" id="{F59F4F24-A8DB-402D-9C34-50EEF299AE8A}"/>
              </a:ext>
            </a:extLst>
          </p:cNvPr>
          <p:cNvSpPr>
            <a:spLocks noGrp="1"/>
          </p:cNvSpPr>
          <p:nvPr>
            <p:ph type="pic" sz="quarter" idx="13"/>
          </p:nvPr>
        </p:nvSpPr>
        <p:spPr>
          <a:xfrm>
            <a:off x="3830516" y="2927838"/>
            <a:ext cx="1287148" cy="1644732"/>
          </a:xfrm>
          <a:prstGeom prst="ellipse">
            <a:avLst/>
          </a:prstGeom>
        </p:spPr>
        <p:txBody>
          <a:bodyPr/>
          <a:lstStyle/>
          <a:p>
            <a:endParaRPr lang="en-US"/>
          </a:p>
        </p:txBody>
      </p:sp>
    </p:spTree>
    <p:extLst>
      <p:ext uri="{BB962C8B-B14F-4D97-AF65-F5344CB8AC3E}">
        <p14:creationId xmlns:p14="http://schemas.microsoft.com/office/powerpoint/2010/main" val="41869233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rgbClr val="009CD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9/21/2020</a:t>
            </a:fld>
            <a:endParaRPr lang="en-US"/>
          </a:p>
        </p:txBody>
      </p:sp>
      <p:sp>
        <p:nvSpPr>
          <p:cNvPr id="6" name="Holder 6"/>
          <p:cNvSpPr>
            <a:spLocks noGrp="1"/>
          </p:cNvSpPr>
          <p:nvPr>
            <p:ph type="sldNum" sz="quarter" idx="7"/>
          </p:nvPr>
        </p:nvSpPr>
        <p:spPr/>
        <p:txBody>
          <a:bodyPr lIns="0" tIns="0" rIns="0" bIns="0"/>
          <a:lstStyle>
            <a:lvl1pPr>
              <a:defRPr sz="788" b="0" i="0">
                <a:solidFill>
                  <a:srgbClr val="595958"/>
                </a:solidFill>
                <a:latin typeface="Arial"/>
                <a:cs typeface="Arial"/>
              </a:defRPr>
            </a:lvl1pPr>
          </a:lstStyle>
          <a:p>
            <a:pPr marL="25241">
              <a:spcBef>
                <a:spcPts val="165"/>
              </a:spcBef>
            </a:pPr>
            <a:fld id="{81D60167-4931-47E6-BA6A-407CBD079E47}" type="slidenum">
              <a:rPr lang="en-US" spc="-8" smtClean="0"/>
              <a:pPr marL="25241">
                <a:spcBef>
                  <a:spcPts val="165"/>
                </a:spcBef>
              </a:pPr>
              <a:t>‹#›</a:t>
            </a:fld>
            <a:endParaRPr lang="en-US" spc="-8" dirty="0" smtClean="0"/>
          </a:p>
        </p:txBody>
      </p:sp>
    </p:spTree>
    <p:extLst>
      <p:ext uri="{BB962C8B-B14F-4D97-AF65-F5344CB8AC3E}">
        <p14:creationId xmlns:p14="http://schemas.microsoft.com/office/powerpoint/2010/main" val="3038450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32316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2316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2429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82"/>
            <a:ext cx="9143712" cy="6857249"/>
          </a:xfrm>
          <a:prstGeom prst="rect">
            <a:avLst/>
          </a:prstGeom>
        </p:spPr>
      </p:pic>
      <p:sp>
        <p:nvSpPr>
          <p:cNvPr id="2" name="Title 1"/>
          <p:cNvSpPr>
            <a:spLocks noGrp="1"/>
          </p:cNvSpPr>
          <p:nvPr>
            <p:ph type="ctrTitle"/>
          </p:nvPr>
        </p:nvSpPr>
        <p:spPr>
          <a:xfrm>
            <a:off x="508000" y="1382394"/>
            <a:ext cx="7620000" cy="1129242"/>
          </a:xfrm>
        </p:spPr>
        <p:txBody>
          <a:bodyPr anchor="b">
            <a:normAutofit/>
          </a:bodyPr>
          <a:lstStyle>
            <a:lvl1pPr algn="l">
              <a:defRPr sz="3200" cap="all" baseline="0">
                <a:solidFill>
                  <a:srgbClr val="4AAA4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2598950"/>
            <a:ext cx="7620000" cy="770467"/>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4"/>
          <p:cNvSpPr>
            <a:spLocks noGrp="1"/>
          </p:cNvSpPr>
          <p:nvPr>
            <p:ph type="body" sz="quarter" idx="13" hasCustomPrompt="1"/>
          </p:nvPr>
        </p:nvSpPr>
        <p:spPr>
          <a:xfrm>
            <a:off x="508000" y="4715564"/>
            <a:ext cx="7620000" cy="387350"/>
          </a:xfrm>
        </p:spPr>
        <p:txBody>
          <a:bodyPr>
            <a:normAutofit/>
          </a:bodyPr>
          <a:lstStyle>
            <a:lvl1pPr marL="0" indent="0">
              <a:buNone/>
              <a:defRPr sz="1800">
                <a:solidFill>
                  <a:schemeClr val="tx1"/>
                </a:solidFill>
              </a:defRPr>
            </a:lvl1pPr>
          </a:lstStyle>
          <a:p>
            <a:pPr lvl="0"/>
            <a:r>
              <a:rPr lang="en-US" dirty="0"/>
              <a:t>Click to edit Date (optional)</a:t>
            </a:r>
          </a:p>
        </p:txBody>
      </p:sp>
      <p:sp>
        <p:nvSpPr>
          <p:cNvPr id="8" name="TextBox 7"/>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12161274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
            <a:ext cx="9143999" cy="6857464"/>
          </a:xfrm>
          <a:prstGeom prst="rect">
            <a:avLst/>
          </a:prstGeom>
        </p:spPr>
      </p:pic>
      <p:sp>
        <p:nvSpPr>
          <p:cNvPr id="2" name="Title 1"/>
          <p:cNvSpPr>
            <a:spLocks noGrp="1"/>
          </p:cNvSpPr>
          <p:nvPr>
            <p:ph type="title" hasCustomPrompt="1"/>
          </p:nvPr>
        </p:nvSpPr>
        <p:spPr>
          <a:xfrm>
            <a:off x="2345266" y="1709739"/>
            <a:ext cx="6165321" cy="2852737"/>
          </a:xfrm>
        </p:spPr>
        <p:txBody>
          <a:bodyPr anchor="b">
            <a:normAutofit/>
          </a:bodyPr>
          <a:lstStyle>
            <a:lvl1pPr>
              <a:defRPr sz="4400" cap="all" baseline="0"/>
            </a:lvl1pPr>
          </a:lstStyle>
          <a:p>
            <a:r>
              <a:rPr lang="en-US" cap="all" baseline="0" dirty="0"/>
              <a:t>Section title</a:t>
            </a:r>
            <a:endParaRPr lang="en-US" dirty="0"/>
          </a:p>
        </p:txBody>
      </p:sp>
      <p:sp>
        <p:nvSpPr>
          <p:cNvPr id="3" name="Text Placeholder 2"/>
          <p:cNvSpPr>
            <a:spLocks noGrp="1"/>
          </p:cNvSpPr>
          <p:nvPr>
            <p:ph type="body" idx="1"/>
          </p:nvPr>
        </p:nvSpPr>
        <p:spPr>
          <a:xfrm>
            <a:off x="2345266" y="4699532"/>
            <a:ext cx="6165321" cy="42280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9" name="TextBox 8"/>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1274254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65667" y="365127"/>
            <a:ext cx="8049683" cy="779730"/>
          </a:xfrm>
        </p:spPr>
        <p:txBody>
          <a:bodyPr/>
          <a:lstStyle/>
          <a:p>
            <a:r>
              <a:rPr lang="en-US" smtClean="0"/>
              <a:t>Click to edit Master title style</a:t>
            </a:r>
            <a:endParaRPr lang="en-US"/>
          </a:p>
        </p:txBody>
      </p:sp>
      <p:sp>
        <p:nvSpPr>
          <p:cNvPr id="3" name="Content Placeholder 2"/>
          <p:cNvSpPr>
            <a:spLocks noGrp="1"/>
          </p:cNvSpPr>
          <p:nvPr>
            <p:ph idx="1"/>
          </p:nvPr>
        </p:nvSpPr>
        <p:spPr>
          <a:xfrm>
            <a:off x="465666" y="1355596"/>
            <a:ext cx="8049683" cy="46397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5064057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65667" y="365127"/>
            <a:ext cx="8049683" cy="77973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5667" y="1371600"/>
            <a:ext cx="4049183" cy="4805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71600"/>
            <a:ext cx="3886200" cy="4805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148546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ck Disclaim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375"/>
            <a:ext cx="9143714" cy="6857250"/>
          </a:xfrm>
          <a:prstGeom prst="rect">
            <a:avLst/>
          </a:prstGeom>
        </p:spPr>
      </p:pic>
      <p:sp>
        <p:nvSpPr>
          <p:cNvPr id="4" name="TextBox 3"/>
          <p:cNvSpPr txBox="1"/>
          <p:nvPr userDrawn="1"/>
        </p:nvSpPr>
        <p:spPr>
          <a:xfrm>
            <a:off x="381001" y="3310467"/>
            <a:ext cx="7988300" cy="2323713"/>
          </a:xfrm>
          <a:prstGeom prst="rect">
            <a:avLst/>
          </a:prstGeom>
          <a:noFill/>
        </p:spPr>
        <p:txBody>
          <a:bodyPr wrap="square" rtlCol="0">
            <a:spAutoFit/>
          </a:bodyPr>
          <a:lstStyle/>
          <a:p>
            <a:pPr>
              <a:spcAft>
                <a:spcPts val="600"/>
              </a:spcAft>
            </a:pPr>
            <a:r>
              <a:rPr lang="en-US" sz="1000" dirty="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600"/>
              </a:spcAft>
            </a:pPr>
            <a:r>
              <a:rPr lang="en-US" sz="1000" dirty="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t>
            </a:r>
            <a:r>
              <a:rPr lang="en-US" sz="1000" dirty="0" err="1">
                <a:latin typeface="Arial" panose="020B0604020202020204" pitchFamily="34" charset="0"/>
                <a:cs typeface="Arial" panose="020B0604020202020204" pitchFamily="34" charset="0"/>
              </a:rPr>
              <a:t>aboutus</a:t>
            </a:r>
            <a:r>
              <a:rPr lang="en-US" sz="1000" dirty="0">
                <a:latin typeface="Arial" panose="020B0604020202020204" pitchFamily="34" charset="0"/>
                <a:cs typeface="Arial" panose="020B0604020202020204" pitchFamily="34" charset="0"/>
              </a:rPr>
              <a:t> for more information regarding RSM US LLP and RSM International.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mn-lt"/>
                <a:ea typeface="+mn-ea"/>
                <a:cs typeface="+mn-cs"/>
              </a:rPr>
              <a:t>RSM, the RSM logo and </a:t>
            </a:r>
            <a:r>
              <a:rPr lang="en-US" sz="1000" i="1" kern="1200" dirty="0">
                <a:solidFill>
                  <a:schemeClr val="tx1"/>
                </a:solidFill>
                <a:effectLst/>
                <a:latin typeface="+mn-lt"/>
                <a:ea typeface="+mn-ea"/>
                <a:cs typeface="+mn-cs"/>
              </a:rPr>
              <a:t>the power of being understood </a:t>
            </a:r>
            <a:r>
              <a:rPr lang="en-US" sz="1000" kern="1200" dirty="0">
                <a:solidFill>
                  <a:schemeClr val="tx1"/>
                </a:solidFill>
                <a:effectLst/>
                <a:latin typeface="+mn-lt"/>
                <a:ea typeface="+mn-ea"/>
                <a:cs typeface="+mn-cs"/>
              </a:rPr>
              <a:t>are registered trademarks of RSM International Association</a:t>
            </a:r>
            <a:r>
              <a:rPr lang="en-US" sz="1000" dirty="0">
                <a:latin typeface="Arial" panose="020B0604020202020204" pitchFamily="34" charset="0"/>
                <a:cs typeface="Arial" panose="020B0604020202020204" pitchFamily="34" charset="0"/>
              </a:rPr>
              <a:t>. </a:t>
            </a:r>
          </a:p>
          <a:p>
            <a:pPr>
              <a:spcAft>
                <a:spcPts val="600"/>
              </a:spcAft>
            </a:pPr>
            <a:r>
              <a:rPr lang="en-US" sz="1000" dirty="0">
                <a:latin typeface="Arial" panose="020B0604020202020204" pitchFamily="34" charset="0"/>
                <a:cs typeface="Arial" panose="020B0604020202020204" pitchFamily="34" charset="0"/>
              </a:rPr>
              <a:t>© 2020 RSM US LLP. All Rights Reserved.</a:t>
            </a:r>
          </a:p>
        </p:txBody>
      </p:sp>
      <p:sp>
        <p:nvSpPr>
          <p:cNvPr id="2" name="Rectangle 1"/>
          <p:cNvSpPr/>
          <p:nvPr userDrawn="1"/>
        </p:nvSpPr>
        <p:spPr>
          <a:xfrm>
            <a:off x="381001" y="6273800"/>
            <a:ext cx="2201332" cy="448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269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hart Layout_No text">
    <p:spTree>
      <p:nvGrpSpPr>
        <p:cNvPr id="1" name=""/>
        <p:cNvGrpSpPr/>
        <p:nvPr/>
      </p:nvGrpSpPr>
      <p:grpSpPr>
        <a:xfrm>
          <a:off x="0" y="0"/>
          <a:ext cx="0" cy="0"/>
          <a:chOff x="0" y="0"/>
          <a:chExt cx="0" cy="0"/>
        </a:xfrm>
      </p:grpSpPr>
      <p:sp>
        <p:nvSpPr>
          <p:cNvPr id="2" name="Title 1"/>
          <p:cNvSpPr>
            <a:spLocks noGrp="1"/>
          </p:cNvSpPr>
          <p:nvPr>
            <p:ph type="title"/>
          </p:nvPr>
        </p:nvSpPr>
        <p:spPr>
          <a:xfrm>
            <a:off x="465667" y="365127"/>
            <a:ext cx="8049683" cy="779730"/>
          </a:xfrm>
        </p:spPr>
        <p:txBody>
          <a:bodyPr/>
          <a:lstStyle/>
          <a:p>
            <a:r>
              <a:rPr lang="en-US" smtClean="0"/>
              <a:t>Click to edit Master title style</a:t>
            </a:r>
            <a:endParaRPr lang="en-US"/>
          </a:p>
        </p:txBody>
      </p:sp>
      <p:sp>
        <p:nvSpPr>
          <p:cNvPr id="4"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1606378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lient 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
            <a:ext cx="9144000" cy="6857464"/>
          </a:xfrm>
          <a:prstGeom prst="rect">
            <a:avLst/>
          </a:prstGeom>
        </p:spPr>
      </p:pic>
      <p:sp>
        <p:nvSpPr>
          <p:cNvPr id="11"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10" name="TextBox 9"/>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
        <p:nvSpPr>
          <p:cNvPr id="12" name="Slide Number Placeholder 6"/>
          <p:cNvSpPr txBox="1">
            <a:spLocks/>
          </p:cNvSpPr>
          <p:nvPr userDrawn="1"/>
        </p:nvSpPr>
        <p:spPr>
          <a:xfrm>
            <a:off x="457200" y="6191781"/>
            <a:ext cx="2057400" cy="279664"/>
          </a:xfrm>
          <a:prstGeom prst="rect">
            <a:avLst/>
          </a:prstGeom>
        </p:spPr>
        <p:txBody>
          <a:bodyP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BDC1C6B-09BF-4217-9C23-75AABD498AE3}" type="slidenum">
              <a:rPr lang="en-US" smtClean="0"/>
              <a:pPr>
                <a:defRPr/>
              </a:pPr>
              <a:t>‹#›</a:t>
            </a:fld>
            <a:endParaRPr lang="en-US" dirty="0"/>
          </a:p>
        </p:txBody>
      </p:sp>
      <p:sp>
        <p:nvSpPr>
          <p:cNvPr id="13" name="Text Placeholder 2"/>
          <p:cNvSpPr>
            <a:spLocks noGrp="1"/>
          </p:cNvSpPr>
          <p:nvPr>
            <p:ph type="body" sz="quarter" idx="13"/>
          </p:nvPr>
        </p:nvSpPr>
        <p:spPr>
          <a:xfrm>
            <a:off x="1135064" y="1211263"/>
            <a:ext cx="4684115" cy="2514600"/>
          </a:xfrm>
        </p:spPr>
        <p:txBody>
          <a:bodyPr/>
          <a:lstStyle>
            <a:lvl1pPr marL="0" indent="0">
              <a:buNone/>
              <a:defRPr>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7146" y="1557867"/>
            <a:ext cx="1913466" cy="1913466"/>
          </a:xfrm>
          <a:prstGeom prst="rect">
            <a:avLst/>
          </a:prstGeom>
          <a:noFill/>
        </p:spPr>
      </p:pic>
      <p:sp>
        <p:nvSpPr>
          <p:cNvPr id="15" name="Content Placeholder 7"/>
          <p:cNvSpPr>
            <a:spLocks noGrp="1"/>
          </p:cNvSpPr>
          <p:nvPr>
            <p:ph sz="quarter" idx="14"/>
          </p:nvPr>
        </p:nvSpPr>
        <p:spPr>
          <a:xfrm>
            <a:off x="1135063" y="4021141"/>
            <a:ext cx="4684712" cy="601662"/>
          </a:xfrm>
        </p:spPr>
        <p:txBody>
          <a:bodyPr>
            <a:normAutofit/>
          </a:bodyPr>
          <a:lstStyle>
            <a:lvl1pPr marL="0" indent="0">
              <a:buNone/>
              <a:defRPr sz="180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1592944667"/>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Question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481"/>
            <a:ext cx="9143711" cy="6857248"/>
          </a:xfrm>
          <a:prstGeom prst="rect">
            <a:avLst/>
          </a:prstGeom>
        </p:spPr>
      </p:pic>
      <p:sp>
        <p:nvSpPr>
          <p:cNvPr id="11" name="TextBox 10"/>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
        <p:nvSpPr>
          <p:cNvPr id="5" name="Slide Number Placeholder 6"/>
          <p:cNvSpPr>
            <a:spLocks noGrp="1"/>
          </p:cNvSpPr>
          <p:nvPr>
            <p:ph type="sldNum" sz="quarter" idx="12"/>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11262401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ack Disclaimer Slide">
    <p:spTree>
      <p:nvGrpSpPr>
        <p:cNvPr id="1" name=""/>
        <p:cNvGrpSpPr/>
        <p:nvPr/>
      </p:nvGrpSpPr>
      <p:grpSpPr>
        <a:xfrm>
          <a:off x="0" y="0"/>
          <a:ext cx="0" cy="0"/>
          <a:chOff x="0" y="0"/>
          <a:chExt cx="0" cy="0"/>
        </a:xfrm>
      </p:grpSpPr>
      <p:sp>
        <p:nvSpPr>
          <p:cNvPr id="4" name="TextBox 3"/>
          <p:cNvSpPr txBox="1"/>
          <p:nvPr userDrawn="1"/>
        </p:nvSpPr>
        <p:spPr>
          <a:xfrm>
            <a:off x="381001" y="3310467"/>
            <a:ext cx="7988300" cy="2323713"/>
          </a:xfrm>
          <a:prstGeom prst="rect">
            <a:avLst/>
          </a:prstGeom>
          <a:noFill/>
        </p:spPr>
        <p:txBody>
          <a:bodyPr wrap="square" rtlCol="0">
            <a:spAutoFit/>
          </a:bodyPr>
          <a:lstStyle/>
          <a:p>
            <a:pPr>
              <a:spcAft>
                <a:spcPts val="600"/>
              </a:spcAft>
            </a:pPr>
            <a:r>
              <a:rPr lang="en-US" sz="1000" dirty="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600"/>
              </a:spcAft>
            </a:pPr>
            <a:r>
              <a:rPr lang="en-US" sz="1000" dirty="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rsmus.com/aboutus for more information regarding RSM US LLP and RSM International.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mn-lt"/>
                <a:ea typeface="+mn-ea"/>
                <a:cs typeface="+mn-cs"/>
              </a:rPr>
              <a:t>RSM, the RSM logo and </a:t>
            </a:r>
            <a:r>
              <a:rPr lang="en-US" sz="1000" i="1" kern="1200" dirty="0">
                <a:solidFill>
                  <a:schemeClr val="tx1"/>
                </a:solidFill>
                <a:effectLst/>
                <a:latin typeface="+mn-lt"/>
                <a:ea typeface="+mn-ea"/>
                <a:cs typeface="+mn-cs"/>
              </a:rPr>
              <a:t>the power of being understood </a:t>
            </a:r>
            <a:r>
              <a:rPr lang="en-US" sz="1000" kern="1200" dirty="0">
                <a:solidFill>
                  <a:schemeClr val="tx1"/>
                </a:solidFill>
                <a:effectLst/>
                <a:latin typeface="+mn-lt"/>
                <a:ea typeface="+mn-ea"/>
                <a:cs typeface="+mn-cs"/>
              </a:rPr>
              <a:t>are registered trademarks of RSM International Association</a:t>
            </a:r>
            <a:r>
              <a:rPr lang="en-US" sz="1000" dirty="0">
                <a:latin typeface="Arial" panose="020B0604020202020204" pitchFamily="34" charset="0"/>
                <a:cs typeface="Arial" panose="020B0604020202020204" pitchFamily="34" charset="0"/>
              </a:rPr>
              <a:t>. </a:t>
            </a:r>
          </a:p>
          <a:p>
            <a:pPr>
              <a:spcAft>
                <a:spcPts val="600"/>
              </a:spcAft>
            </a:pPr>
            <a:r>
              <a:rPr lang="en-US" sz="1000" dirty="0">
                <a:latin typeface="Arial" panose="020B0604020202020204" pitchFamily="34" charset="0"/>
                <a:cs typeface="Arial" panose="020B0604020202020204" pitchFamily="34" charset="0"/>
              </a:rPr>
              <a:t>© 2020 RSM US LLP. All Rights Reserved.</a:t>
            </a:r>
          </a:p>
        </p:txBody>
      </p:sp>
      <p:sp>
        <p:nvSpPr>
          <p:cNvPr id="2" name="Rectangle 1"/>
          <p:cNvSpPr/>
          <p:nvPr userDrawn="1"/>
        </p:nvSpPr>
        <p:spPr>
          <a:xfrm>
            <a:off x="381001" y="6307667"/>
            <a:ext cx="2158999" cy="440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2594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plash sc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643"/>
            <a:ext cx="9141997" cy="6856927"/>
          </a:xfrm>
          <a:prstGeom prst="rect">
            <a:avLst/>
          </a:prstGeom>
        </p:spPr>
      </p:pic>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smtClean="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4146220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 y="644"/>
            <a:ext cx="9141997" cy="6856927"/>
          </a:xfrm>
          <a:prstGeom prst="rect">
            <a:avLst/>
          </a:prstGeom>
        </p:spPr>
      </p:pic>
      <p:sp>
        <p:nvSpPr>
          <p:cNvPr id="2" name="Title 1"/>
          <p:cNvSpPr>
            <a:spLocks noGrp="1"/>
          </p:cNvSpPr>
          <p:nvPr>
            <p:ph type="ctrTitle"/>
          </p:nvPr>
        </p:nvSpPr>
        <p:spPr>
          <a:xfrm>
            <a:off x="381000" y="1382394"/>
            <a:ext cx="7620000" cy="1129242"/>
          </a:xfrm>
        </p:spPr>
        <p:txBody>
          <a:bodyPr anchor="b">
            <a:normAutofit/>
          </a:bodyPr>
          <a:lstStyle>
            <a:lvl1pPr algn="l">
              <a:defRPr sz="2400" cap="all" baseline="0">
                <a:solidFill>
                  <a:srgbClr val="4AAA4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2598950"/>
            <a:ext cx="7620000" cy="770467"/>
          </a:xfrm>
        </p:spPr>
        <p:txBody>
          <a:bodyPr/>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Text Placeholder 4"/>
          <p:cNvSpPr>
            <a:spLocks noGrp="1"/>
          </p:cNvSpPr>
          <p:nvPr>
            <p:ph type="body" sz="quarter" idx="13" hasCustomPrompt="1"/>
          </p:nvPr>
        </p:nvSpPr>
        <p:spPr>
          <a:xfrm>
            <a:off x="381000" y="4715564"/>
            <a:ext cx="7620000" cy="387350"/>
          </a:xfrm>
        </p:spPr>
        <p:txBody>
          <a:bodyPr>
            <a:normAutofit/>
          </a:bodyPr>
          <a:lstStyle>
            <a:lvl1pPr marL="0" indent="0">
              <a:buNone/>
              <a:defRPr sz="1350"/>
            </a:lvl1pPr>
          </a:lstStyle>
          <a:p>
            <a:pPr lvl="0"/>
            <a:r>
              <a:rPr lang="en-US" dirty="0" smtClean="0"/>
              <a:t>Click to edit Date (optional)</a:t>
            </a:r>
            <a:endParaRPr lang="en-US" dirty="0"/>
          </a:p>
        </p:txBody>
      </p:sp>
    </p:spTree>
    <p:extLst>
      <p:ext uri="{BB962C8B-B14F-4D97-AF65-F5344CB8AC3E}">
        <p14:creationId xmlns:p14="http://schemas.microsoft.com/office/powerpoint/2010/main" val="3529742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 y="642"/>
            <a:ext cx="9141998" cy="6856928"/>
          </a:xfrm>
          <a:prstGeom prst="rect">
            <a:avLst/>
          </a:prstGeom>
        </p:spPr>
      </p:pic>
      <p:sp>
        <p:nvSpPr>
          <p:cNvPr id="2" name="Title 1"/>
          <p:cNvSpPr>
            <a:spLocks noGrp="1"/>
          </p:cNvSpPr>
          <p:nvPr>
            <p:ph type="title"/>
          </p:nvPr>
        </p:nvSpPr>
        <p:spPr>
          <a:xfrm>
            <a:off x="1257299" y="2277006"/>
            <a:ext cx="4673601" cy="1973262"/>
          </a:xfrm>
        </p:spPr>
        <p:txBody>
          <a:bodyPr anchor="b">
            <a:normAutofit/>
          </a:bodyPr>
          <a:lstStyle>
            <a:lvl1pPr>
              <a:defRPr sz="330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44599" y="4811449"/>
            <a:ext cx="4425951" cy="420951"/>
          </a:xfrm>
        </p:spPr>
        <p:txBody>
          <a:bodyPr/>
          <a:lstStyle>
            <a:lvl1pPr marL="0" indent="0">
              <a:buNone/>
              <a:defRPr sz="1800">
                <a:solidFill>
                  <a:schemeClr val="tx2"/>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761141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380067"/>
            <a:ext cx="8134350" cy="46397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5"/>
          <p:cNvSpPr>
            <a:spLocks noGrp="1"/>
          </p:cNvSpPr>
          <p:nvPr>
            <p:ph type="sldNum" sz="quarter" idx="12"/>
          </p:nvPr>
        </p:nvSpPr>
        <p:spPr>
          <a:xfrm>
            <a:off x="381000" y="6206068"/>
            <a:ext cx="2057400" cy="26458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68274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lo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9" y="237068"/>
            <a:ext cx="8140701" cy="88053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74650" y="1363133"/>
            <a:ext cx="4006850" cy="48138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4850" y="1363133"/>
            <a:ext cx="4000500" cy="48138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3079054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 Layout with text">
    <p:spTree>
      <p:nvGrpSpPr>
        <p:cNvPr id="1" name=""/>
        <p:cNvGrpSpPr/>
        <p:nvPr/>
      </p:nvGrpSpPr>
      <p:grpSpPr>
        <a:xfrm>
          <a:off x="0" y="0"/>
          <a:ext cx="0" cy="0"/>
          <a:chOff x="0" y="0"/>
          <a:chExt cx="0" cy="0"/>
        </a:xfrm>
      </p:grpSpPr>
      <p:sp>
        <p:nvSpPr>
          <p:cNvPr id="2" name="Title 1"/>
          <p:cNvSpPr>
            <a:spLocks noGrp="1"/>
          </p:cNvSpPr>
          <p:nvPr>
            <p:ph type="title"/>
          </p:nvPr>
        </p:nvSpPr>
        <p:spPr>
          <a:xfrm>
            <a:off x="374649" y="237068"/>
            <a:ext cx="8140701" cy="880533"/>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14850" y="1363133"/>
            <a:ext cx="4000500" cy="48138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374650" y="6191781"/>
            <a:ext cx="2057400" cy="279664"/>
          </a:xfrm>
          <a:prstGeom prst="rect">
            <a:avLst/>
          </a:prstGeom>
        </p:spPr>
        <p:txBody>
          <a:bodyPr/>
          <a:lstStyle/>
          <a:p>
            <a:fld id="{936A99BC-3C9D-4DF8-8B8C-E1FD2BDF0AD4}" type="slidenum">
              <a:rPr lang="en-US" smtClean="0"/>
              <a:t>‹#›</a:t>
            </a:fld>
            <a:endParaRPr lang="en-US"/>
          </a:p>
        </p:txBody>
      </p:sp>
    </p:spTree>
    <p:extLst>
      <p:ext uri="{BB962C8B-B14F-4D97-AF65-F5344CB8AC3E}">
        <p14:creationId xmlns:p14="http://schemas.microsoft.com/office/powerpoint/2010/main" val="115577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ash sc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2" cy="6858212"/>
          </a:xfrm>
          <a:prstGeom prst="rect">
            <a:avLst/>
          </a:prstGeom>
        </p:spPr>
      </p:pic>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Open Sans" panose="020B0606030504020204" pitchFamily="34" charset="0"/>
                <a:cs typeface="Open Sans" panose="020B0606030504020204" pitchFamily="34" charset="0"/>
              </a:rPr>
              <a:t>© </a:t>
            </a:r>
            <a:r>
              <a:rPr lang="en-US" sz="600" dirty="0" smtClean="0">
                <a:solidFill>
                  <a:schemeClr val="tx1">
                    <a:lumMod val="50000"/>
                    <a:lumOff val="50000"/>
                  </a:schemeClr>
                </a:solidFill>
                <a:latin typeface="Open Sans" panose="020B0606030504020204" pitchFamily="34" charset="0"/>
                <a:cs typeface="Open Sans" panose="020B0606030504020204" pitchFamily="34" charset="0"/>
              </a:rPr>
              <a:t>2020</a:t>
            </a:r>
            <a:r>
              <a:rPr lang="en-US" sz="600" baseline="0" dirty="0" smtClean="0">
                <a:solidFill>
                  <a:schemeClr val="tx1">
                    <a:lumMod val="50000"/>
                    <a:lumOff val="50000"/>
                  </a:schemeClr>
                </a:solidFill>
                <a:latin typeface="Open Sans" panose="020B0606030504020204" pitchFamily="34" charset="0"/>
                <a:cs typeface="Open Sans" panose="020B0606030504020204" pitchFamily="34" charset="0"/>
              </a:rPr>
              <a:t> </a:t>
            </a:r>
            <a:r>
              <a:rPr lang="en-US" sz="600" dirty="0" smtClean="0">
                <a:solidFill>
                  <a:schemeClr val="tx1">
                    <a:lumMod val="50000"/>
                    <a:lumOff val="50000"/>
                  </a:schemeClr>
                </a:solidFill>
                <a:latin typeface="Open Sans" panose="020B0606030504020204" pitchFamily="34" charset="0"/>
                <a:cs typeface="Open Sans" panose="020B0606030504020204" pitchFamily="34" charset="0"/>
              </a:rPr>
              <a:t>RSM </a:t>
            </a:r>
            <a:r>
              <a:rPr lang="en-US" sz="600" dirty="0">
                <a:solidFill>
                  <a:schemeClr val="tx1">
                    <a:lumMod val="50000"/>
                    <a:lumOff val="50000"/>
                  </a:schemeClr>
                </a:solidFill>
                <a:latin typeface="Open Sans" panose="020B0606030504020204" pitchFamily="34" charset="0"/>
                <a:cs typeface="Open Sans" panose="020B0606030504020204" pitchFamily="34" charset="0"/>
              </a:rPr>
              <a:t>US LLP. All Rights Reserved. </a:t>
            </a:r>
          </a:p>
        </p:txBody>
      </p:sp>
    </p:spTree>
    <p:extLst>
      <p:ext uri="{BB962C8B-B14F-4D97-AF65-F5344CB8AC3E}">
        <p14:creationId xmlns:p14="http://schemas.microsoft.com/office/powerpoint/2010/main" val="11771990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 Layout_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21689297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36A99BC-3C9D-4DF8-8B8C-E1FD2BDF0AD4}" type="slidenum">
              <a:rPr lang="en-US" smtClean="0"/>
              <a:pPr/>
              <a:t>‹#›</a:t>
            </a:fld>
            <a:endParaRPr lang="en-US" dirty="0"/>
          </a:p>
        </p:txBody>
      </p:sp>
      <p:sp>
        <p:nvSpPr>
          <p:cNvPr id="4" name="Rectangle 3"/>
          <p:cNvSpPr/>
          <p:nvPr userDrawn="1"/>
        </p:nvSpPr>
        <p:spPr>
          <a:xfrm>
            <a:off x="-1" y="1415521"/>
            <a:ext cx="4413251" cy="398751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angle 4"/>
          <p:cNvSpPr/>
          <p:nvPr userDrawn="1"/>
        </p:nvSpPr>
        <p:spPr>
          <a:xfrm>
            <a:off x="4603812" y="1415521"/>
            <a:ext cx="4273489" cy="219725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userDrawn="1"/>
        </p:nvSpPr>
        <p:spPr>
          <a:xfrm>
            <a:off x="4603812" y="3776058"/>
            <a:ext cx="4273488" cy="1627469"/>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5"/>
          <p:cNvSpPr>
            <a:spLocks noGrp="1"/>
          </p:cNvSpPr>
          <p:nvPr>
            <p:ph type="body" sz="quarter" idx="20" hasCustomPrompt="1"/>
          </p:nvPr>
        </p:nvSpPr>
        <p:spPr>
          <a:xfrm>
            <a:off x="4766073" y="3992082"/>
            <a:ext cx="3749278" cy="1139086"/>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smtClean="0"/>
              <a:t>“Click to edit quote”</a:t>
            </a:r>
          </a:p>
        </p:txBody>
      </p:sp>
      <p:sp>
        <p:nvSpPr>
          <p:cNvPr id="8" name="Text Placeholder 5"/>
          <p:cNvSpPr>
            <a:spLocks noGrp="1"/>
          </p:cNvSpPr>
          <p:nvPr>
            <p:ph type="body" sz="quarter" idx="22" hasCustomPrompt="1"/>
          </p:nvPr>
        </p:nvSpPr>
        <p:spPr>
          <a:xfrm>
            <a:off x="4766073" y="1631420"/>
            <a:ext cx="3749278" cy="1749706"/>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smtClean="0"/>
              <a:t>“Click to edit quote”</a:t>
            </a:r>
          </a:p>
        </p:txBody>
      </p:sp>
      <p:sp>
        <p:nvSpPr>
          <p:cNvPr id="9" name="Text Placeholder 5"/>
          <p:cNvSpPr>
            <a:spLocks noGrp="1"/>
          </p:cNvSpPr>
          <p:nvPr>
            <p:ph type="body" sz="quarter" idx="23" hasCustomPrompt="1"/>
          </p:nvPr>
        </p:nvSpPr>
        <p:spPr>
          <a:xfrm>
            <a:off x="351067" y="1631420"/>
            <a:ext cx="3846284" cy="3499748"/>
          </a:xfrm>
          <a:prstGeom prst="rect">
            <a:avLst/>
          </a:prstGeom>
        </p:spPr>
        <p:txBody>
          <a:bodyPr anchor="ctr" anchorCtr="0">
            <a:normAutofit/>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smtClean="0"/>
              <a:t>“Click to edit quote”</a:t>
            </a:r>
          </a:p>
        </p:txBody>
      </p:sp>
    </p:spTree>
    <p:extLst>
      <p:ext uri="{BB962C8B-B14F-4D97-AF65-F5344CB8AC3E}">
        <p14:creationId xmlns:p14="http://schemas.microsoft.com/office/powerpoint/2010/main" val="11065452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lient Quot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1"/>
            <a:ext cx="9143713" cy="6858214"/>
          </a:xfrm>
          <a:prstGeom prst="rect">
            <a:avLst/>
          </a:prstGeom>
        </p:spPr>
      </p:pic>
      <p:sp>
        <p:nvSpPr>
          <p:cNvPr id="16" name="TextBox 15"/>
          <p:cNvSpPr txBox="1"/>
          <p:nvPr userDrawn="1"/>
        </p:nvSpPr>
        <p:spPr>
          <a:xfrm>
            <a:off x="285751" y="6453716"/>
            <a:ext cx="1719263"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smtClean="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
        <p:nvSpPr>
          <p:cNvPr id="17" name="Slide Number Placeholder 6"/>
          <p:cNvSpPr>
            <a:spLocks noGrp="1"/>
          </p:cNvSpPr>
          <p:nvPr>
            <p:ph type="sldNum" sz="quarter" idx="12"/>
          </p:nvPr>
        </p:nvSpPr>
        <p:spPr>
          <a:xfrm>
            <a:off x="342900" y="6191781"/>
            <a:ext cx="1543050" cy="279664"/>
          </a:xfrm>
          <a:prstGeom prst="rect">
            <a:avLst/>
          </a:prstGeom>
        </p:spPr>
        <p:txBody>
          <a:bodyPr/>
          <a:lstStyle>
            <a:lvl1pPr algn="l">
              <a:defRPr sz="750">
                <a:latin typeface="Arial" panose="020B0604020202020204" pitchFamily="34" charset="0"/>
                <a:cs typeface="Arial" panose="020B0604020202020204" pitchFamily="34" charset="0"/>
              </a:defRPr>
            </a:lvl1pPr>
          </a:lstStyle>
          <a:p>
            <a:pPr>
              <a:defRPr/>
            </a:pPr>
            <a:fld id="{ABDC1C6B-09BF-4217-9C23-75AABD498AE3}" type="slidenum">
              <a:rPr lang="en-US" smtClean="0"/>
              <a:pPr>
                <a:defRPr/>
              </a:pPr>
              <a:t>‹#›</a:t>
            </a:fld>
            <a:endParaRPr lang="en-US" dirty="0"/>
          </a:p>
        </p:txBody>
      </p:sp>
      <p:sp>
        <p:nvSpPr>
          <p:cNvPr id="18" name="Text Placeholder 2"/>
          <p:cNvSpPr>
            <a:spLocks noGrp="1"/>
          </p:cNvSpPr>
          <p:nvPr>
            <p:ph type="body" sz="quarter" idx="13"/>
          </p:nvPr>
        </p:nvSpPr>
        <p:spPr>
          <a:xfrm>
            <a:off x="1145383" y="1211263"/>
            <a:ext cx="4912517" cy="2514600"/>
          </a:xfrm>
        </p:spPr>
        <p:txBody>
          <a:bodyPr/>
          <a:lstStyle>
            <a:lvl1pPr marL="0" indent="0">
              <a:buNone/>
              <a:defRPr>
                <a:solidFill>
                  <a:schemeClr val="tx2"/>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smtClean="0"/>
              <a:t>Edit Master text styles</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8742" y="1557867"/>
            <a:ext cx="1339850" cy="1786466"/>
          </a:xfrm>
          <a:prstGeom prst="rect">
            <a:avLst/>
          </a:prstGeom>
        </p:spPr>
      </p:pic>
      <p:sp>
        <p:nvSpPr>
          <p:cNvPr id="20" name="Content Placeholder 7"/>
          <p:cNvSpPr>
            <a:spLocks noGrp="1"/>
          </p:cNvSpPr>
          <p:nvPr>
            <p:ph sz="quarter" idx="14"/>
          </p:nvPr>
        </p:nvSpPr>
        <p:spPr>
          <a:xfrm>
            <a:off x="1145382" y="4047067"/>
            <a:ext cx="4913143" cy="601662"/>
          </a:xfrm>
        </p:spPr>
        <p:txBody>
          <a:bodyPr>
            <a:normAutofit/>
          </a:bodyPr>
          <a:lstStyle>
            <a:lvl1pPr marL="0" indent="0">
              <a:buNone/>
              <a:defRPr sz="1350">
                <a:solidFill>
                  <a:schemeClr val="tx2"/>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23232571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peakers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381000" y="6195484"/>
            <a:ext cx="2057400" cy="256117"/>
          </a:xfrm>
          <a:prstGeom prst="rect">
            <a:avLst/>
          </a:prstGeom>
        </p:spPr>
        <p:txBody>
          <a:bodyPr/>
          <a:lstStyle/>
          <a:p>
            <a:fld id="{936A99BC-3C9D-4DF8-8B8C-E1FD2BDF0AD4}" type="slidenum">
              <a:rPr lang="en-US" smtClean="0"/>
              <a:t>‹#›</a:t>
            </a:fld>
            <a:endParaRPr lang="en-US"/>
          </a:p>
        </p:txBody>
      </p:sp>
      <p:sp>
        <p:nvSpPr>
          <p:cNvPr id="7" name="Picture Placeholder 11"/>
          <p:cNvSpPr>
            <a:spLocks noGrp="1"/>
          </p:cNvSpPr>
          <p:nvPr>
            <p:ph type="pic" sz="quarter" idx="14"/>
          </p:nvPr>
        </p:nvSpPr>
        <p:spPr>
          <a:xfrm>
            <a:off x="381000" y="1606021"/>
            <a:ext cx="1844671" cy="2457866"/>
          </a:xfrm>
          <a:prstGeom prst="rect">
            <a:avLst/>
          </a:prstGeom>
        </p:spPr>
        <p:txBody>
          <a:bodyPr>
            <a:normAutofit/>
          </a:bodyPr>
          <a:lstStyle>
            <a:lvl1pPr marL="0" indent="0">
              <a:buNone/>
              <a:defRPr sz="750"/>
            </a:lvl1pPr>
          </a:lstStyle>
          <a:p>
            <a:r>
              <a:rPr lang="en-US" smtClean="0"/>
              <a:t>Click icon to add picture</a:t>
            </a:r>
            <a:endParaRPr lang="en-GB" dirty="0"/>
          </a:p>
        </p:txBody>
      </p:sp>
      <p:sp>
        <p:nvSpPr>
          <p:cNvPr id="8" name="Rectangle 7"/>
          <p:cNvSpPr/>
          <p:nvPr userDrawn="1"/>
        </p:nvSpPr>
        <p:spPr>
          <a:xfrm>
            <a:off x="2338940" y="1605722"/>
            <a:ext cx="4525411" cy="245827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 Placeholder 24"/>
          <p:cNvSpPr>
            <a:spLocks noGrp="1"/>
          </p:cNvSpPr>
          <p:nvPr>
            <p:ph type="body" sz="quarter" idx="20" hasCustomPrompt="1"/>
          </p:nvPr>
        </p:nvSpPr>
        <p:spPr>
          <a:xfrm>
            <a:off x="2453239" y="2421464"/>
            <a:ext cx="4214261" cy="1436274"/>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Brief sentence or bio about the team member.</a:t>
            </a:r>
          </a:p>
        </p:txBody>
      </p:sp>
      <p:sp>
        <p:nvSpPr>
          <p:cNvPr id="10" name="Text Placeholder 24"/>
          <p:cNvSpPr>
            <a:spLocks noGrp="1"/>
          </p:cNvSpPr>
          <p:nvPr>
            <p:ph type="body" sz="quarter" idx="21" hasCustomPrompt="1"/>
          </p:nvPr>
        </p:nvSpPr>
        <p:spPr>
          <a:xfrm>
            <a:off x="2453240" y="1749739"/>
            <a:ext cx="4214258" cy="316129"/>
          </a:xfrm>
          <a:prstGeom prst="rect">
            <a:avLst/>
          </a:prstGeom>
        </p:spPr>
        <p:txBody>
          <a:bodyPr>
            <a:noAutofit/>
          </a:bodyPr>
          <a:lstStyle>
            <a:lvl1pPr marL="0" indent="0">
              <a:buNone/>
              <a:defRPr sz="13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Name</a:t>
            </a:r>
          </a:p>
        </p:txBody>
      </p:sp>
      <p:sp>
        <p:nvSpPr>
          <p:cNvPr id="11" name="Text Placeholder 24"/>
          <p:cNvSpPr>
            <a:spLocks noGrp="1"/>
          </p:cNvSpPr>
          <p:nvPr>
            <p:ph type="body" sz="quarter" idx="22" hasCustomPrompt="1"/>
          </p:nvPr>
        </p:nvSpPr>
        <p:spPr>
          <a:xfrm>
            <a:off x="2453240" y="2096542"/>
            <a:ext cx="4214258" cy="324923"/>
          </a:xfrm>
          <a:prstGeom prst="rect">
            <a:avLst/>
          </a:prstGeom>
        </p:spPr>
        <p:txBody>
          <a:bodyPr>
            <a:noAutofit/>
          </a:bodyPr>
          <a:lstStyle>
            <a:lvl1pPr marL="0" indent="0">
              <a:buNone/>
              <a:defRPr sz="13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Title</a:t>
            </a:r>
          </a:p>
        </p:txBody>
      </p:sp>
    </p:spTree>
    <p:extLst>
      <p:ext uri="{BB962C8B-B14F-4D97-AF65-F5344CB8AC3E}">
        <p14:creationId xmlns:p14="http://schemas.microsoft.com/office/powerpoint/2010/main" val="41800835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peakers_Gr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381000" y="6195484"/>
            <a:ext cx="2057400" cy="256117"/>
          </a:xfrm>
          <a:prstGeom prst="rect">
            <a:avLst/>
          </a:prstGeom>
        </p:spPr>
        <p:txBody>
          <a:bodyPr/>
          <a:lstStyle/>
          <a:p>
            <a:fld id="{936A99BC-3C9D-4DF8-8B8C-E1FD2BDF0AD4}" type="slidenum">
              <a:rPr lang="en-US" smtClean="0"/>
              <a:t>‹#›</a:t>
            </a:fld>
            <a:endParaRPr lang="en-US"/>
          </a:p>
        </p:txBody>
      </p:sp>
      <p:sp>
        <p:nvSpPr>
          <p:cNvPr id="7" name="Picture Placeholder 11"/>
          <p:cNvSpPr>
            <a:spLocks noGrp="1"/>
          </p:cNvSpPr>
          <p:nvPr>
            <p:ph type="pic" sz="quarter" idx="14"/>
          </p:nvPr>
        </p:nvSpPr>
        <p:spPr>
          <a:xfrm>
            <a:off x="381000" y="1606021"/>
            <a:ext cx="1337308" cy="1781848"/>
          </a:xfrm>
          <a:prstGeom prst="rect">
            <a:avLst/>
          </a:prstGeom>
        </p:spPr>
        <p:txBody>
          <a:bodyPr>
            <a:normAutofit/>
          </a:bodyPr>
          <a:lstStyle>
            <a:lvl1pPr marL="0" indent="0">
              <a:buNone/>
              <a:defRPr sz="750"/>
            </a:lvl1pPr>
          </a:lstStyle>
          <a:p>
            <a:r>
              <a:rPr lang="en-US" smtClean="0"/>
              <a:t>Click icon to add picture</a:t>
            </a:r>
            <a:endParaRPr lang="en-GB" dirty="0"/>
          </a:p>
        </p:txBody>
      </p:sp>
      <p:sp>
        <p:nvSpPr>
          <p:cNvPr id="8" name="Rectangle 7"/>
          <p:cNvSpPr/>
          <p:nvPr userDrawn="1"/>
        </p:nvSpPr>
        <p:spPr>
          <a:xfrm>
            <a:off x="1805540" y="1605723"/>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 Placeholder 24"/>
          <p:cNvSpPr>
            <a:spLocks noGrp="1"/>
          </p:cNvSpPr>
          <p:nvPr>
            <p:ph type="body" sz="quarter" idx="20" hasCustomPrompt="1"/>
          </p:nvPr>
        </p:nvSpPr>
        <p:spPr>
          <a:xfrm>
            <a:off x="1919840" y="2325802"/>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Brief sentence about the team member.</a:t>
            </a:r>
          </a:p>
        </p:txBody>
      </p:sp>
      <p:sp>
        <p:nvSpPr>
          <p:cNvPr id="10" name="Text Placeholder 24"/>
          <p:cNvSpPr>
            <a:spLocks noGrp="1"/>
          </p:cNvSpPr>
          <p:nvPr>
            <p:ph type="body" sz="quarter" idx="21" hasCustomPrompt="1"/>
          </p:nvPr>
        </p:nvSpPr>
        <p:spPr>
          <a:xfrm>
            <a:off x="1919841" y="1749739"/>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Name</a:t>
            </a:r>
          </a:p>
        </p:txBody>
      </p:sp>
      <p:sp>
        <p:nvSpPr>
          <p:cNvPr id="11" name="Text Placeholder 24"/>
          <p:cNvSpPr>
            <a:spLocks noGrp="1"/>
          </p:cNvSpPr>
          <p:nvPr>
            <p:ph type="body" sz="quarter" idx="22" hasCustomPrompt="1"/>
          </p:nvPr>
        </p:nvSpPr>
        <p:spPr>
          <a:xfrm>
            <a:off x="1919841" y="2037771"/>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Title</a:t>
            </a:r>
          </a:p>
        </p:txBody>
      </p:sp>
      <p:sp>
        <p:nvSpPr>
          <p:cNvPr id="12" name="Picture Placeholder 11"/>
          <p:cNvSpPr>
            <a:spLocks noGrp="1"/>
          </p:cNvSpPr>
          <p:nvPr>
            <p:ph type="pic" sz="quarter" idx="27"/>
          </p:nvPr>
        </p:nvSpPr>
        <p:spPr>
          <a:xfrm>
            <a:off x="381000" y="3816348"/>
            <a:ext cx="1337308" cy="1781848"/>
          </a:xfrm>
          <a:prstGeom prst="rect">
            <a:avLst/>
          </a:prstGeom>
        </p:spPr>
        <p:txBody>
          <a:bodyPr>
            <a:normAutofit/>
          </a:bodyPr>
          <a:lstStyle>
            <a:lvl1pPr marL="0" indent="0">
              <a:buNone/>
              <a:defRPr sz="750"/>
            </a:lvl1pPr>
          </a:lstStyle>
          <a:p>
            <a:r>
              <a:rPr lang="en-US" smtClean="0"/>
              <a:t>Click icon to add picture</a:t>
            </a:r>
            <a:endParaRPr lang="en-GB" dirty="0"/>
          </a:p>
        </p:txBody>
      </p:sp>
      <p:sp>
        <p:nvSpPr>
          <p:cNvPr id="13" name="Rectangle 12"/>
          <p:cNvSpPr/>
          <p:nvPr userDrawn="1"/>
        </p:nvSpPr>
        <p:spPr>
          <a:xfrm>
            <a:off x="1805540" y="3816050"/>
            <a:ext cx="262254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 Placeholder 24"/>
          <p:cNvSpPr>
            <a:spLocks noGrp="1"/>
          </p:cNvSpPr>
          <p:nvPr>
            <p:ph type="body" sz="quarter" idx="28" hasCustomPrompt="1"/>
          </p:nvPr>
        </p:nvSpPr>
        <p:spPr>
          <a:xfrm>
            <a:off x="1910353" y="4536129"/>
            <a:ext cx="2365875" cy="924872"/>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Brief sentence about the team member.</a:t>
            </a:r>
          </a:p>
        </p:txBody>
      </p:sp>
      <p:sp>
        <p:nvSpPr>
          <p:cNvPr id="15" name="Text Placeholder 24"/>
          <p:cNvSpPr>
            <a:spLocks noGrp="1"/>
          </p:cNvSpPr>
          <p:nvPr>
            <p:ph type="body" sz="quarter" idx="29" hasCustomPrompt="1"/>
          </p:nvPr>
        </p:nvSpPr>
        <p:spPr>
          <a:xfrm>
            <a:off x="1910353" y="3960066"/>
            <a:ext cx="2365873" cy="288032"/>
          </a:xfrm>
          <a:prstGeom prst="rect">
            <a:avLst/>
          </a:prstGeom>
        </p:spPr>
        <p:txBody>
          <a:bodyPr>
            <a:noAutofit/>
          </a:bodyPr>
          <a:lstStyle>
            <a:lvl1pPr marL="0" indent="0">
              <a:buNone/>
              <a:defRPr sz="1050" b="1" baseline="0">
                <a:solidFill>
                  <a:schemeClr val="accent2"/>
                </a:solidFill>
              </a:defRPr>
            </a:lvl1pPr>
            <a:lvl2pPr>
              <a:defRPr sz="1200"/>
            </a:lvl2pPr>
            <a:lvl3pPr>
              <a:defRPr sz="1050"/>
            </a:lvl3pPr>
            <a:lvl4pPr>
              <a:defRPr sz="900"/>
            </a:lvl4pPr>
            <a:lvl5pPr>
              <a:defRPr sz="900"/>
            </a:lvl5pPr>
          </a:lstStyle>
          <a:p>
            <a:pPr lvl="0"/>
            <a:r>
              <a:rPr lang="en-US" dirty="0" smtClean="0"/>
              <a:t>Name</a:t>
            </a:r>
          </a:p>
        </p:txBody>
      </p:sp>
      <p:sp>
        <p:nvSpPr>
          <p:cNvPr id="16" name="Text Placeholder 24"/>
          <p:cNvSpPr>
            <a:spLocks noGrp="1"/>
          </p:cNvSpPr>
          <p:nvPr>
            <p:ph type="body" sz="quarter" idx="30" hasCustomPrompt="1"/>
          </p:nvPr>
        </p:nvSpPr>
        <p:spPr>
          <a:xfrm>
            <a:off x="1910353" y="4248098"/>
            <a:ext cx="2365873" cy="288032"/>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Title</a:t>
            </a:r>
          </a:p>
        </p:txBody>
      </p:sp>
      <p:sp>
        <p:nvSpPr>
          <p:cNvPr id="28" name="Picture Placeholder 11"/>
          <p:cNvSpPr>
            <a:spLocks noGrp="1"/>
          </p:cNvSpPr>
          <p:nvPr>
            <p:ph type="pic" sz="quarter" idx="31"/>
          </p:nvPr>
        </p:nvSpPr>
        <p:spPr>
          <a:xfrm>
            <a:off x="4561431" y="1606021"/>
            <a:ext cx="1337308" cy="1781848"/>
          </a:xfrm>
          <a:prstGeom prst="rect">
            <a:avLst/>
          </a:prstGeom>
        </p:spPr>
        <p:txBody>
          <a:bodyPr>
            <a:normAutofit/>
          </a:bodyPr>
          <a:lstStyle>
            <a:lvl1pPr marL="0" indent="0">
              <a:buNone/>
              <a:defRPr sz="750"/>
            </a:lvl1pPr>
          </a:lstStyle>
          <a:p>
            <a:r>
              <a:rPr lang="en-US" smtClean="0"/>
              <a:t>Click icon to add picture</a:t>
            </a:r>
            <a:endParaRPr lang="en-GB" dirty="0"/>
          </a:p>
        </p:txBody>
      </p:sp>
      <p:sp>
        <p:nvSpPr>
          <p:cNvPr id="29" name="Rectangle 28"/>
          <p:cNvSpPr/>
          <p:nvPr userDrawn="1"/>
        </p:nvSpPr>
        <p:spPr>
          <a:xfrm>
            <a:off x="5985971" y="1605723"/>
            <a:ext cx="2624704"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Text Placeholder 24"/>
          <p:cNvSpPr>
            <a:spLocks noGrp="1"/>
          </p:cNvSpPr>
          <p:nvPr>
            <p:ph type="body" sz="quarter" idx="32" hasCustomPrompt="1"/>
          </p:nvPr>
        </p:nvSpPr>
        <p:spPr>
          <a:xfrm>
            <a:off x="6100271" y="2325802"/>
            <a:ext cx="2356388" cy="883065"/>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Brief sentence about the team member.</a:t>
            </a:r>
          </a:p>
        </p:txBody>
      </p:sp>
      <p:sp>
        <p:nvSpPr>
          <p:cNvPr id="31" name="Text Placeholder 24"/>
          <p:cNvSpPr>
            <a:spLocks noGrp="1"/>
          </p:cNvSpPr>
          <p:nvPr>
            <p:ph type="body" sz="quarter" idx="33" hasCustomPrompt="1"/>
          </p:nvPr>
        </p:nvSpPr>
        <p:spPr>
          <a:xfrm>
            <a:off x="6100272" y="1749739"/>
            <a:ext cx="2356385" cy="286804"/>
          </a:xfrm>
          <a:prstGeom prst="rect">
            <a:avLst/>
          </a:prstGeom>
        </p:spPr>
        <p:txBody>
          <a:bodyPr>
            <a:noAutofit/>
          </a:bodyPr>
          <a:lstStyle>
            <a:lvl1pPr marL="0" indent="0">
              <a:buNone/>
              <a:defRPr sz="1050" b="1"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Name</a:t>
            </a:r>
          </a:p>
        </p:txBody>
      </p:sp>
      <p:sp>
        <p:nvSpPr>
          <p:cNvPr id="32" name="Text Placeholder 24"/>
          <p:cNvSpPr>
            <a:spLocks noGrp="1"/>
          </p:cNvSpPr>
          <p:nvPr>
            <p:ph type="body" sz="quarter" idx="34" hasCustomPrompt="1"/>
          </p:nvPr>
        </p:nvSpPr>
        <p:spPr>
          <a:xfrm>
            <a:off x="6100272" y="2037771"/>
            <a:ext cx="2356385" cy="286804"/>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Title</a:t>
            </a:r>
          </a:p>
        </p:txBody>
      </p:sp>
      <p:sp>
        <p:nvSpPr>
          <p:cNvPr id="33" name="Picture Placeholder 11"/>
          <p:cNvSpPr>
            <a:spLocks noGrp="1"/>
          </p:cNvSpPr>
          <p:nvPr>
            <p:ph type="pic" sz="quarter" idx="35"/>
          </p:nvPr>
        </p:nvSpPr>
        <p:spPr>
          <a:xfrm>
            <a:off x="4561431" y="3816348"/>
            <a:ext cx="1337308" cy="1781848"/>
          </a:xfrm>
          <a:prstGeom prst="rect">
            <a:avLst/>
          </a:prstGeom>
        </p:spPr>
        <p:txBody>
          <a:bodyPr>
            <a:normAutofit/>
          </a:bodyPr>
          <a:lstStyle>
            <a:lvl1pPr marL="0" indent="0">
              <a:buNone/>
              <a:defRPr sz="750"/>
            </a:lvl1pPr>
          </a:lstStyle>
          <a:p>
            <a:r>
              <a:rPr lang="en-US" smtClean="0"/>
              <a:t>Click icon to add picture</a:t>
            </a:r>
            <a:endParaRPr lang="en-GB" dirty="0"/>
          </a:p>
        </p:txBody>
      </p:sp>
      <p:sp>
        <p:nvSpPr>
          <p:cNvPr id="34" name="Rectangle 33"/>
          <p:cNvSpPr/>
          <p:nvPr userDrawn="1"/>
        </p:nvSpPr>
        <p:spPr>
          <a:xfrm>
            <a:off x="5985971" y="3816050"/>
            <a:ext cx="2622540" cy="178214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Text Placeholder 24"/>
          <p:cNvSpPr>
            <a:spLocks noGrp="1"/>
          </p:cNvSpPr>
          <p:nvPr>
            <p:ph type="body" sz="quarter" idx="36" hasCustomPrompt="1"/>
          </p:nvPr>
        </p:nvSpPr>
        <p:spPr>
          <a:xfrm>
            <a:off x="6090784" y="4536129"/>
            <a:ext cx="2365875" cy="924872"/>
          </a:xfrm>
          <a:prstGeom prst="rect">
            <a:avLst/>
          </a:prstGeom>
        </p:spPr>
        <p:txBody>
          <a:bodyPr>
            <a:noAutofit/>
          </a:bodyPr>
          <a:lstStyle>
            <a:lvl1pPr marL="0" indent="0">
              <a:buNone/>
              <a:defRPr sz="1050" b="0" baseline="0">
                <a:solidFill>
                  <a:schemeClr val="tx1"/>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Brief sentence about the team member.</a:t>
            </a:r>
          </a:p>
        </p:txBody>
      </p:sp>
      <p:sp>
        <p:nvSpPr>
          <p:cNvPr id="36" name="Text Placeholder 24"/>
          <p:cNvSpPr>
            <a:spLocks noGrp="1"/>
          </p:cNvSpPr>
          <p:nvPr>
            <p:ph type="body" sz="quarter" idx="37" hasCustomPrompt="1"/>
          </p:nvPr>
        </p:nvSpPr>
        <p:spPr>
          <a:xfrm>
            <a:off x="6090784" y="3960066"/>
            <a:ext cx="2365873" cy="288032"/>
          </a:xfrm>
          <a:prstGeom prst="rect">
            <a:avLst/>
          </a:prstGeom>
        </p:spPr>
        <p:txBody>
          <a:bodyPr>
            <a:noAutofit/>
          </a:bodyPr>
          <a:lstStyle>
            <a:lvl1pPr marL="0" indent="0">
              <a:buNone/>
              <a:defRPr sz="1050" b="1" baseline="0">
                <a:solidFill>
                  <a:schemeClr val="accent2"/>
                </a:solidFill>
              </a:defRPr>
            </a:lvl1pPr>
            <a:lvl2pPr>
              <a:defRPr sz="1200"/>
            </a:lvl2pPr>
            <a:lvl3pPr>
              <a:defRPr sz="1050"/>
            </a:lvl3pPr>
            <a:lvl4pPr>
              <a:defRPr sz="900"/>
            </a:lvl4pPr>
            <a:lvl5pPr>
              <a:defRPr sz="900"/>
            </a:lvl5pPr>
          </a:lstStyle>
          <a:p>
            <a:pPr lvl="0"/>
            <a:r>
              <a:rPr lang="en-US" dirty="0" smtClean="0"/>
              <a:t>Name</a:t>
            </a:r>
          </a:p>
        </p:txBody>
      </p:sp>
      <p:sp>
        <p:nvSpPr>
          <p:cNvPr id="37" name="Text Placeholder 24"/>
          <p:cNvSpPr>
            <a:spLocks noGrp="1"/>
          </p:cNvSpPr>
          <p:nvPr>
            <p:ph type="body" sz="quarter" idx="38" hasCustomPrompt="1"/>
          </p:nvPr>
        </p:nvSpPr>
        <p:spPr>
          <a:xfrm>
            <a:off x="6090784" y="4248098"/>
            <a:ext cx="2365873" cy="288032"/>
          </a:xfrm>
          <a:prstGeom prst="rect">
            <a:avLst/>
          </a:prstGeom>
        </p:spPr>
        <p:txBody>
          <a:bodyPr>
            <a:noAutofit/>
          </a:bodyPr>
          <a:lstStyle>
            <a:lvl1pPr marL="0" indent="0">
              <a:buNone/>
              <a:defRPr sz="1050" b="0" baseline="0">
                <a:solidFill>
                  <a:schemeClr val="accent2"/>
                </a:solidFill>
                <a:latin typeface="Arial" panose="020B0604020202020204" pitchFamily="34" charset="0"/>
                <a:cs typeface="Arial" panose="020B0604020202020204" pitchFamily="34" charset="0"/>
              </a:defRPr>
            </a:lvl1pPr>
            <a:lvl2pPr>
              <a:defRPr sz="1200"/>
            </a:lvl2pPr>
            <a:lvl3pPr>
              <a:defRPr sz="1050"/>
            </a:lvl3pPr>
            <a:lvl4pPr>
              <a:defRPr sz="900"/>
            </a:lvl4pPr>
            <a:lvl5pPr>
              <a:defRPr sz="900"/>
            </a:lvl5pPr>
          </a:lstStyle>
          <a:p>
            <a:pPr lvl="0"/>
            <a:r>
              <a:rPr lang="en-US" dirty="0" smtClean="0"/>
              <a:t>Title</a:t>
            </a:r>
          </a:p>
        </p:txBody>
      </p:sp>
    </p:spTree>
    <p:extLst>
      <p:ext uri="{BB962C8B-B14F-4D97-AF65-F5344CB8AC3E}">
        <p14:creationId xmlns:p14="http://schemas.microsoft.com/office/powerpoint/2010/main" val="7836573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plash screen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 y="643"/>
            <a:ext cx="9141997" cy="6856927"/>
          </a:xfrm>
          <a:prstGeom prst="rect">
            <a:avLst/>
          </a:prstGeom>
        </p:spPr>
      </p:pic>
      <p:sp>
        <p:nvSpPr>
          <p:cNvPr id="6" name="Slide Number Placeholder 5"/>
          <p:cNvSpPr>
            <a:spLocks noGrp="1"/>
          </p:cNvSpPr>
          <p:nvPr>
            <p:ph type="sldNum" sz="quarter" idx="12"/>
          </p:nvPr>
        </p:nvSpPr>
        <p:spPr>
          <a:xfrm>
            <a:off x="384175" y="6197600"/>
            <a:ext cx="2057400" cy="285751"/>
          </a:xfrm>
          <a:prstGeom prst="rect">
            <a:avLst/>
          </a:prstGeom>
        </p:spPr>
        <p:txBody>
          <a:bodyPr/>
          <a:lstStyle/>
          <a:p>
            <a:fld id="{936A99BC-3C9D-4DF8-8B8C-E1FD2BDF0AD4}" type="slidenum">
              <a:rPr lang="en-US" smtClean="0"/>
              <a:t>‹#›</a:t>
            </a:fld>
            <a:endParaRPr lang="en-US"/>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smtClean="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2794779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 y="-7825"/>
            <a:ext cx="9141997" cy="6856926"/>
          </a:xfrm>
          <a:prstGeom prst="rect">
            <a:avLst/>
          </a:prstGeom>
        </p:spPr>
      </p:pic>
      <p:sp>
        <p:nvSpPr>
          <p:cNvPr id="6" name="Slide Number Placeholder 5"/>
          <p:cNvSpPr>
            <a:spLocks noGrp="1"/>
          </p:cNvSpPr>
          <p:nvPr>
            <p:ph type="sldNum" sz="quarter" idx="12"/>
          </p:nvPr>
        </p:nvSpPr>
        <p:spPr>
          <a:xfrm>
            <a:off x="384175" y="6197600"/>
            <a:ext cx="2057400" cy="285751"/>
          </a:xfrm>
          <a:prstGeom prst="rect">
            <a:avLst/>
          </a:prstGeom>
        </p:spPr>
        <p:txBody>
          <a:bodyPr/>
          <a:lstStyle/>
          <a:p>
            <a:fld id="{936A99BC-3C9D-4DF8-8B8C-E1FD2BDF0AD4}" type="slidenum">
              <a:rPr lang="en-US" smtClean="0"/>
              <a:t>‹#›</a:t>
            </a:fld>
            <a:endParaRPr lang="en-US"/>
          </a:p>
        </p:txBody>
      </p:sp>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smtClean="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3919624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Disclaim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 y="642"/>
            <a:ext cx="9141998" cy="6856928"/>
          </a:xfrm>
          <a:prstGeom prst="rect">
            <a:avLst/>
          </a:prstGeom>
        </p:spPr>
      </p:pic>
      <p:sp>
        <p:nvSpPr>
          <p:cNvPr id="4" name="TextBox 3"/>
          <p:cNvSpPr txBox="1"/>
          <p:nvPr userDrawn="1"/>
        </p:nvSpPr>
        <p:spPr>
          <a:xfrm>
            <a:off x="476251" y="3310468"/>
            <a:ext cx="7988300" cy="1438855"/>
          </a:xfrm>
          <a:prstGeom prst="rect">
            <a:avLst/>
          </a:prstGeom>
          <a:noFill/>
        </p:spPr>
        <p:txBody>
          <a:bodyPr wrap="square" rtlCol="0">
            <a:spAutoFit/>
          </a:bodyPr>
          <a:lstStyle/>
          <a:p>
            <a:pPr>
              <a:spcAft>
                <a:spcPts val="450"/>
              </a:spcAft>
            </a:pPr>
            <a:r>
              <a:rPr lang="en-US" sz="750" dirty="0" smtClean="0">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450"/>
              </a:spcAft>
            </a:pPr>
            <a:r>
              <a:rPr lang="en-US" sz="750" dirty="0" smtClean="0">
                <a:latin typeface="Arial" panose="020B0604020202020204" pitchFamily="34" charset="0"/>
                <a:cs typeface="Arial" panose="020B0604020202020204" pitchFamily="34" charset="0"/>
              </a:rPr>
              <a:t>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t>
            </a:r>
            <a:r>
              <a:rPr lang="en-US" sz="750" dirty="0" err="1" smtClean="0">
                <a:latin typeface="Arial" panose="020B0604020202020204" pitchFamily="34" charset="0"/>
                <a:cs typeface="Arial" panose="020B0604020202020204" pitchFamily="34" charset="0"/>
              </a:rPr>
              <a:t>aboutus</a:t>
            </a:r>
            <a:r>
              <a:rPr lang="en-US" sz="750" dirty="0" smtClean="0">
                <a:latin typeface="Arial" panose="020B0604020202020204" pitchFamily="34" charset="0"/>
                <a:cs typeface="Arial" panose="020B0604020202020204" pitchFamily="34" charset="0"/>
              </a:rPr>
              <a:t> for more information regarding RSM US LLP and RSM International. </a:t>
            </a:r>
          </a:p>
          <a:p>
            <a:pPr marL="0" marR="0" lvl="0" indent="0" algn="l" defTabSz="685800" rtl="0" eaLnBrk="1" fontAlgn="auto" latinLnBrk="0" hangingPunct="1">
              <a:lnSpc>
                <a:spcPct val="100000"/>
              </a:lnSpc>
              <a:spcBef>
                <a:spcPts val="0"/>
              </a:spcBef>
              <a:spcAft>
                <a:spcPts val="450"/>
              </a:spcAft>
              <a:buClrTx/>
              <a:buSzTx/>
              <a:buFontTx/>
              <a:buNone/>
              <a:tabLst/>
              <a:defRPr/>
            </a:pPr>
            <a:r>
              <a:rPr lang="en-US" sz="750" kern="1200" dirty="0" smtClean="0">
                <a:solidFill>
                  <a:schemeClr val="tx1"/>
                </a:solidFill>
                <a:effectLst/>
                <a:latin typeface="+mn-lt"/>
                <a:ea typeface="+mn-ea"/>
                <a:cs typeface="+mn-cs"/>
              </a:rPr>
              <a:t>RSM, the RSM logo and </a:t>
            </a:r>
            <a:r>
              <a:rPr lang="en-US" sz="750" i="1" kern="1200" dirty="0" smtClean="0">
                <a:solidFill>
                  <a:schemeClr val="tx1"/>
                </a:solidFill>
                <a:effectLst/>
                <a:latin typeface="+mn-lt"/>
                <a:ea typeface="+mn-ea"/>
                <a:cs typeface="+mn-cs"/>
              </a:rPr>
              <a:t>the power of being understood </a:t>
            </a:r>
            <a:r>
              <a:rPr lang="en-US" sz="750" kern="1200" dirty="0" smtClean="0">
                <a:solidFill>
                  <a:schemeClr val="tx1"/>
                </a:solidFill>
                <a:effectLst/>
                <a:latin typeface="+mn-lt"/>
                <a:ea typeface="+mn-ea"/>
                <a:cs typeface="+mn-cs"/>
              </a:rPr>
              <a:t>are registered trademarks of RSM International Association</a:t>
            </a:r>
            <a:r>
              <a:rPr lang="en-US" sz="750" dirty="0" smtClean="0">
                <a:latin typeface="Arial" panose="020B0604020202020204" pitchFamily="34" charset="0"/>
                <a:cs typeface="Arial" panose="020B0604020202020204" pitchFamily="34" charset="0"/>
              </a:rPr>
              <a:t>. </a:t>
            </a:r>
          </a:p>
          <a:p>
            <a:pPr>
              <a:spcAft>
                <a:spcPts val="450"/>
              </a:spcAft>
            </a:pPr>
            <a:r>
              <a:rPr lang="en-US" sz="750" dirty="0" smtClean="0">
                <a:latin typeface="Arial" panose="020B0604020202020204" pitchFamily="34" charset="0"/>
                <a:cs typeface="Arial" panose="020B0604020202020204" pitchFamily="34" charset="0"/>
              </a:rPr>
              <a:t>© 2020 RSM US LLP. All Rights Reserved.</a:t>
            </a:r>
          </a:p>
        </p:txBody>
      </p:sp>
    </p:spTree>
    <p:extLst>
      <p:ext uri="{BB962C8B-B14F-4D97-AF65-F5344CB8AC3E}">
        <p14:creationId xmlns:p14="http://schemas.microsoft.com/office/powerpoint/2010/main" val="1549598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Front Option_3">
    <p:spTree>
      <p:nvGrpSpPr>
        <p:cNvPr id="1" name=""/>
        <p:cNvGrpSpPr/>
        <p:nvPr/>
      </p:nvGrpSpPr>
      <p:grpSpPr>
        <a:xfrm>
          <a:off x="0" y="0"/>
          <a:ext cx="0" cy="0"/>
          <a:chOff x="0" y="0"/>
          <a:chExt cx="0" cy="0"/>
        </a:xfrm>
      </p:grpSpPr>
      <p:sp>
        <p:nvSpPr>
          <p:cNvPr id="17" name="Rectangle 16"/>
          <p:cNvSpPr/>
          <p:nvPr userDrawn="1"/>
        </p:nvSpPr>
        <p:spPr>
          <a:xfrm>
            <a:off x="2032309" y="384357"/>
            <a:ext cx="6730691" cy="825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18" name="Title 1"/>
          <p:cNvSpPr>
            <a:spLocks noGrp="1"/>
          </p:cNvSpPr>
          <p:nvPr>
            <p:ph type="ctrTitle"/>
          </p:nvPr>
        </p:nvSpPr>
        <p:spPr>
          <a:xfrm>
            <a:off x="1796143" y="384357"/>
            <a:ext cx="6638037" cy="825879"/>
          </a:xfrm>
          <a:noFill/>
        </p:spPr>
        <p:txBody>
          <a:bodyPr lIns="457200">
            <a:normAutofit/>
          </a:bodyPr>
          <a:lstStyle>
            <a:lvl1pPr marL="57153" indent="0" algn="l">
              <a:defRPr sz="1456" b="0">
                <a:solidFill>
                  <a:schemeClr val="bg1"/>
                </a:solidFill>
                <a:latin typeface="Arial" pitchFamily="34" charset="0"/>
                <a:cs typeface="Arial" pitchFamily="34" charset="0"/>
              </a:defRPr>
            </a:lvl1pPr>
          </a:lstStyle>
          <a:p>
            <a:endParaRPr lang="en-US" dirty="0"/>
          </a:p>
        </p:txBody>
      </p:sp>
      <p:sp>
        <p:nvSpPr>
          <p:cNvPr id="19" name="Text Placeholder 2"/>
          <p:cNvSpPr>
            <a:spLocks noGrp="1"/>
          </p:cNvSpPr>
          <p:nvPr>
            <p:ph type="body" idx="1"/>
          </p:nvPr>
        </p:nvSpPr>
        <p:spPr>
          <a:xfrm>
            <a:off x="272143" y="1411941"/>
            <a:ext cx="1687286" cy="424516"/>
          </a:xfrm>
          <a:solidFill>
            <a:schemeClr val="accent2">
              <a:lumMod val="20000"/>
              <a:lumOff val="80000"/>
            </a:schemeClr>
          </a:solidFill>
        </p:spPr>
        <p:txBody>
          <a:bodyPr anchor="b">
            <a:normAutofit/>
          </a:bodyPr>
          <a:lstStyle>
            <a:lvl1pPr marL="0" indent="0">
              <a:buNone/>
              <a:defRPr sz="926" b="1">
                <a:solidFill>
                  <a:schemeClr val="tx1"/>
                </a:solidFill>
                <a:latin typeface="Arial" panose="020B0604020202020204" pitchFamily="34" charset="0"/>
                <a:cs typeface="Arial" panose="020B0604020202020204" pitchFamily="34" charset="0"/>
              </a:defRPr>
            </a:lvl1pPr>
            <a:lvl2pPr marL="484120" indent="0">
              <a:buNone/>
              <a:defRPr sz="2118" b="1"/>
            </a:lvl2pPr>
            <a:lvl3pPr marL="968240" indent="0">
              <a:buNone/>
              <a:defRPr sz="1919" b="1"/>
            </a:lvl3pPr>
            <a:lvl4pPr marL="1452360" indent="0">
              <a:buNone/>
              <a:defRPr sz="1720" b="1"/>
            </a:lvl4pPr>
            <a:lvl5pPr marL="1936480" indent="0">
              <a:buNone/>
              <a:defRPr sz="1720" b="1"/>
            </a:lvl5pPr>
            <a:lvl6pPr marL="2420600" indent="0">
              <a:buNone/>
              <a:defRPr sz="1720" b="1"/>
            </a:lvl6pPr>
            <a:lvl7pPr marL="2904719" indent="0">
              <a:buNone/>
              <a:defRPr sz="1720" b="1"/>
            </a:lvl7pPr>
            <a:lvl8pPr marL="3388840" indent="0">
              <a:buNone/>
              <a:defRPr sz="1720" b="1"/>
            </a:lvl8pPr>
            <a:lvl9pPr marL="3872960" indent="0">
              <a:buNone/>
              <a:defRPr sz="1720" b="1"/>
            </a:lvl9pPr>
          </a:lstStyle>
          <a:p>
            <a:pPr lvl="0"/>
            <a:endParaRPr lang="en-US" dirty="0" smtClean="0"/>
          </a:p>
        </p:txBody>
      </p:sp>
      <p:sp>
        <p:nvSpPr>
          <p:cNvPr id="20" name="Content Placeholder 3"/>
          <p:cNvSpPr>
            <a:spLocks noGrp="1"/>
          </p:cNvSpPr>
          <p:nvPr>
            <p:ph sz="half" idx="2" hasCustomPrompt="1"/>
          </p:nvPr>
        </p:nvSpPr>
        <p:spPr>
          <a:xfrm>
            <a:off x="272143" y="1882588"/>
            <a:ext cx="1687286" cy="4168588"/>
          </a:xfrm>
          <a:solidFill>
            <a:schemeClr val="accent2">
              <a:lumMod val="20000"/>
              <a:lumOff val="80000"/>
            </a:schemeClr>
          </a:solidFill>
        </p:spPr>
        <p:txBody>
          <a:bodyPr>
            <a:normAutofit/>
          </a:bodyPr>
          <a:lstStyle>
            <a:lvl1pPr marL="0" indent="0">
              <a:buNone/>
              <a:defRPr sz="662" i="0">
                <a:solidFill>
                  <a:schemeClr val="tx1"/>
                </a:solidFill>
                <a:latin typeface="Arial" pitchFamily="34" charset="0"/>
                <a:cs typeface="Arial" pitchFamily="34" charset="0"/>
              </a:defRPr>
            </a:lvl1pPr>
            <a:lvl2pPr marL="245422" indent="-122711">
              <a:defRPr sz="662" i="0">
                <a:solidFill>
                  <a:schemeClr val="tx1"/>
                </a:solidFill>
                <a:latin typeface="Arial" panose="020B0604020202020204" pitchFamily="34" charset="0"/>
                <a:cs typeface="Arial" panose="020B0604020202020204" pitchFamily="34" charset="0"/>
              </a:defRPr>
            </a:lvl2pPr>
            <a:lvl3pPr marL="361410" indent="-115988">
              <a:defRPr sz="662" i="0">
                <a:solidFill>
                  <a:schemeClr val="tx1"/>
                </a:solidFill>
                <a:latin typeface="Arial" panose="020B0604020202020204" pitchFamily="34" charset="0"/>
                <a:cs typeface="Arial" panose="020B0604020202020204" pitchFamily="34" charset="0"/>
              </a:defRPr>
            </a:lvl3pPr>
            <a:lvl4pPr marL="484120" indent="-122711">
              <a:defRPr sz="860" i="1">
                <a:solidFill>
                  <a:srgbClr val="007FB1"/>
                </a:solidFill>
              </a:defRPr>
            </a:lvl4pPr>
            <a:lvl5pPr marL="484120" indent="-122711">
              <a:defRPr sz="860">
                <a:solidFill>
                  <a:srgbClr val="007FB1"/>
                </a:solidFill>
              </a:defRPr>
            </a:lvl5pPr>
            <a:lvl6pPr>
              <a:defRPr sz="1720"/>
            </a:lvl6pPr>
            <a:lvl7pPr>
              <a:defRPr sz="1720"/>
            </a:lvl7pPr>
            <a:lvl8pPr>
              <a:defRPr sz="1720"/>
            </a:lvl8pPr>
            <a:lvl9pPr>
              <a:defRPr sz="1720"/>
            </a:lvl9pPr>
          </a:lstStyle>
          <a:p>
            <a:pPr lvl="0"/>
            <a:r>
              <a:rPr lang="en-US" dirty="0" smtClean="0"/>
              <a:t>Click to edit sidebar copy</a:t>
            </a:r>
          </a:p>
          <a:p>
            <a:pPr lvl="1"/>
            <a:r>
              <a:rPr lang="en-US" dirty="0" smtClean="0"/>
              <a:t>Second level</a:t>
            </a:r>
          </a:p>
          <a:p>
            <a:pPr lvl="2"/>
            <a:r>
              <a:rPr lang="en-US" dirty="0" smtClean="0"/>
              <a:t>Third level</a:t>
            </a:r>
          </a:p>
        </p:txBody>
      </p:sp>
      <p:sp>
        <p:nvSpPr>
          <p:cNvPr id="21" name="Text Placeholder 4"/>
          <p:cNvSpPr>
            <a:spLocks noGrp="1"/>
          </p:cNvSpPr>
          <p:nvPr>
            <p:ph type="body" sz="quarter" idx="3" hasCustomPrompt="1"/>
          </p:nvPr>
        </p:nvSpPr>
        <p:spPr>
          <a:xfrm>
            <a:off x="2047019" y="1411941"/>
            <a:ext cx="2449286" cy="424516"/>
          </a:xfrm>
        </p:spPr>
        <p:txBody>
          <a:bodyPr anchor="b">
            <a:normAutofit/>
          </a:bodyPr>
          <a:lstStyle>
            <a:lvl1pPr marL="0" indent="0">
              <a:buNone/>
              <a:defRPr sz="1191" b="1" baseline="0">
                <a:solidFill>
                  <a:schemeClr val="accent1"/>
                </a:solidFill>
                <a:latin typeface="Arial" panose="020B0604020202020204" pitchFamily="34" charset="0"/>
                <a:cs typeface="Arial" panose="020B0604020202020204" pitchFamily="34" charset="0"/>
              </a:defRPr>
            </a:lvl1pPr>
            <a:lvl2pPr marL="484120" indent="0">
              <a:buNone/>
              <a:defRPr sz="2118" b="1"/>
            </a:lvl2pPr>
            <a:lvl3pPr marL="968240" indent="0">
              <a:buNone/>
              <a:defRPr sz="1919" b="1"/>
            </a:lvl3pPr>
            <a:lvl4pPr marL="1452360" indent="0">
              <a:buNone/>
              <a:defRPr sz="1720" b="1"/>
            </a:lvl4pPr>
            <a:lvl5pPr marL="1936480" indent="0">
              <a:buNone/>
              <a:defRPr sz="1720" b="1"/>
            </a:lvl5pPr>
            <a:lvl6pPr marL="2420600" indent="0">
              <a:buNone/>
              <a:defRPr sz="1720" b="1"/>
            </a:lvl6pPr>
            <a:lvl7pPr marL="2904719" indent="0">
              <a:buNone/>
              <a:defRPr sz="1720" b="1"/>
            </a:lvl7pPr>
            <a:lvl8pPr marL="3388840" indent="0">
              <a:buNone/>
              <a:defRPr sz="1720" b="1"/>
            </a:lvl8pPr>
            <a:lvl9pPr marL="3872960" indent="0">
              <a:buNone/>
              <a:defRPr sz="1720" b="1"/>
            </a:lvl9pPr>
          </a:lstStyle>
          <a:p>
            <a:pPr lvl="0"/>
            <a:r>
              <a:rPr lang="en-US" dirty="0" smtClean="0"/>
              <a:t>Click to edit intro text</a:t>
            </a:r>
          </a:p>
        </p:txBody>
      </p:sp>
      <p:sp>
        <p:nvSpPr>
          <p:cNvPr id="24" name="Content Placeholder 5"/>
          <p:cNvSpPr>
            <a:spLocks noGrp="1"/>
          </p:cNvSpPr>
          <p:nvPr>
            <p:ph sz="quarter" idx="4" hasCustomPrompt="1"/>
          </p:nvPr>
        </p:nvSpPr>
        <p:spPr>
          <a:xfrm>
            <a:off x="2047019" y="1882588"/>
            <a:ext cx="2449286" cy="4168588"/>
          </a:xfrm>
        </p:spPr>
        <p:txBody>
          <a:bodyPr>
            <a:normAutofit/>
          </a:bodyPr>
          <a:lstStyle>
            <a:lvl1pPr>
              <a:buNone/>
              <a:defRPr sz="662" baseline="0">
                <a:latin typeface="Arial" panose="020B0604020202020204" pitchFamily="34" charset="0"/>
                <a:cs typeface="Arial" panose="020B0604020202020204" pitchFamily="34" charset="0"/>
              </a:defRPr>
            </a:lvl1pPr>
            <a:lvl2pPr>
              <a:defRPr sz="662">
                <a:latin typeface="Arial" panose="020B0604020202020204" pitchFamily="34" charset="0"/>
                <a:cs typeface="Arial" panose="020B0604020202020204" pitchFamily="34" charset="0"/>
              </a:defRPr>
            </a:lvl2pPr>
            <a:lvl3pPr>
              <a:defRPr sz="662">
                <a:latin typeface="Arial" panose="020B0604020202020204" pitchFamily="34" charset="0"/>
                <a:cs typeface="Arial" panose="020B0604020202020204" pitchFamily="34" charset="0"/>
              </a:defRPr>
            </a:lvl3pPr>
            <a:lvl4pPr>
              <a:defRPr sz="662">
                <a:latin typeface="Arial" panose="020B0604020202020204" pitchFamily="34" charset="0"/>
                <a:cs typeface="Arial" panose="020B0604020202020204" pitchFamily="34" charset="0"/>
              </a:defRPr>
            </a:lvl4pPr>
            <a:lvl5pPr>
              <a:defRPr sz="662">
                <a:latin typeface="Arial" panose="020B0604020202020204" pitchFamily="34" charset="0"/>
                <a:cs typeface="Arial" panose="020B0604020202020204" pitchFamily="34" charset="0"/>
              </a:defRPr>
            </a:lvl5pPr>
            <a:lvl6pPr>
              <a:defRPr sz="1720"/>
            </a:lvl6pPr>
            <a:lvl7pPr>
              <a:defRPr sz="1720"/>
            </a:lvl7pPr>
            <a:lvl8pPr>
              <a:defRPr sz="1720"/>
            </a:lvl8pPr>
            <a:lvl9pPr>
              <a:defRPr sz="1720"/>
            </a:lvl9pPr>
          </a:lstStyle>
          <a:p>
            <a:pPr lvl="0"/>
            <a:r>
              <a:rPr lang="en-US" dirty="0" smtClean="0"/>
              <a:t>Click to edit paragraph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Rectangle 31"/>
          <p:cNvSpPr/>
          <p:nvPr userDrawn="1"/>
        </p:nvSpPr>
        <p:spPr>
          <a:xfrm>
            <a:off x="-1" y="384357"/>
            <a:ext cx="199264" cy="8258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33" name="Rectangle 32"/>
          <p:cNvSpPr/>
          <p:nvPr userDrawn="1"/>
        </p:nvSpPr>
        <p:spPr>
          <a:xfrm>
            <a:off x="272143" y="384357"/>
            <a:ext cx="1687286" cy="8258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36" name="Text Placeholder 2"/>
          <p:cNvSpPr>
            <a:spLocks noGrp="1"/>
          </p:cNvSpPr>
          <p:nvPr>
            <p:ph type="body" idx="14"/>
          </p:nvPr>
        </p:nvSpPr>
        <p:spPr>
          <a:xfrm>
            <a:off x="7090424" y="1411941"/>
            <a:ext cx="1687286" cy="424516"/>
          </a:xfrm>
          <a:solidFill>
            <a:schemeClr val="accent2">
              <a:lumMod val="20000"/>
              <a:lumOff val="80000"/>
            </a:schemeClr>
          </a:solidFill>
        </p:spPr>
        <p:txBody>
          <a:bodyPr anchor="b">
            <a:normAutofit/>
          </a:bodyPr>
          <a:lstStyle>
            <a:lvl1pPr marL="0" indent="0">
              <a:buNone/>
              <a:defRPr sz="926" b="1">
                <a:solidFill>
                  <a:schemeClr val="tx1"/>
                </a:solidFill>
                <a:latin typeface="Arial" panose="020B0604020202020204" pitchFamily="34" charset="0"/>
                <a:cs typeface="Arial" panose="020B0604020202020204" pitchFamily="34" charset="0"/>
              </a:defRPr>
            </a:lvl1pPr>
            <a:lvl2pPr marL="484120" indent="0">
              <a:buNone/>
              <a:defRPr sz="2118" b="1"/>
            </a:lvl2pPr>
            <a:lvl3pPr marL="968240" indent="0">
              <a:buNone/>
              <a:defRPr sz="1919" b="1"/>
            </a:lvl3pPr>
            <a:lvl4pPr marL="1452360" indent="0">
              <a:buNone/>
              <a:defRPr sz="1720" b="1"/>
            </a:lvl4pPr>
            <a:lvl5pPr marL="1936480" indent="0">
              <a:buNone/>
              <a:defRPr sz="1720" b="1"/>
            </a:lvl5pPr>
            <a:lvl6pPr marL="2420600" indent="0">
              <a:buNone/>
              <a:defRPr sz="1720" b="1"/>
            </a:lvl6pPr>
            <a:lvl7pPr marL="2904719" indent="0">
              <a:buNone/>
              <a:defRPr sz="1720" b="1"/>
            </a:lvl7pPr>
            <a:lvl8pPr marL="3388840" indent="0">
              <a:buNone/>
              <a:defRPr sz="1720" b="1"/>
            </a:lvl8pPr>
            <a:lvl9pPr marL="3872960" indent="0">
              <a:buNone/>
              <a:defRPr sz="1720" b="1"/>
            </a:lvl9pPr>
          </a:lstStyle>
          <a:p>
            <a:pPr lvl="0"/>
            <a:endParaRPr lang="en-US" dirty="0" smtClean="0"/>
          </a:p>
        </p:txBody>
      </p:sp>
      <p:sp>
        <p:nvSpPr>
          <p:cNvPr id="37" name="Content Placeholder 3"/>
          <p:cNvSpPr>
            <a:spLocks noGrp="1"/>
          </p:cNvSpPr>
          <p:nvPr>
            <p:ph sz="half" idx="15" hasCustomPrompt="1"/>
          </p:nvPr>
        </p:nvSpPr>
        <p:spPr>
          <a:xfrm>
            <a:off x="7090424" y="1882588"/>
            <a:ext cx="1687286" cy="4168588"/>
          </a:xfrm>
          <a:solidFill>
            <a:schemeClr val="accent2">
              <a:lumMod val="20000"/>
              <a:lumOff val="80000"/>
            </a:schemeClr>
          </a:solidFill>
        </p:spPr>
        <p:txBody>
          <a:bodyPr>
            <a:normAutofit/>
          </a:bodyPr>
          <a:lstStyle>
            <a:lvl1pPr marL="0" indent="0">
              <a:buNone/>
              <a:defRPr sz="662" i="0">
                <a:solidFill>
                  <a:schemeClr val="tx1"/>
                </a:solidFill>
                <a:latin typeface="Arial" pitchFamily="34" charset="0"/>
                <a:cs typeface="Arial" pitchFamily="34" charset="0"/>
              </a:defRPr>
            </a:lvl1pPr>
            <a:lvl2pPr marL="245422" indent="-122711">
              <a:defRPr sz="662" i="0">
                <a:solidFill>
                  <a:schemeClr val="tx1"/>
                </a:solidFill>
                <a:latin typeface="Arial" panose="020B0604020202020204" pitchFamily="34" charset="0"/>
                <a:cs typeface="Arial" panose="020B0604020202020204" pitchFamily="34" charset="0"/>
              </a:defRPr>
            </a:lvl2pPr>
            <a:lvl3pPr marL="361410" indent="-115988">
              <a:defRPr sz="662" i="0">
                <a:solidFill>
                  <a:schemeClr val="tx1"/>
                </a:solidFill>
                <a:latin typeface="Arial" panose="020B0604020202020204" pitchFamily="34" charset="0"/>
                <a:cs typeface="Arial" panose="020B0604020202020204" pitchFamily="34" charset="0"/>
              </a:defRPr>
            </a:lvl3pPr>
            <a:lvl4pPr marL="484120" indent="-122711">
              <a:defRPr sz="860" i="1">
                <a:solidFill>
                  <a:srgbClr val="007FB1"/>
                </a:solidFill>
              </a:defRPr>
            </a:lvl4pPr>
            <a:lvl5pPr marL="484120" indent="-122711">
              <a:defRPr sz="860">
                <a:solidFill>
                  <a:srgbClr val="007FB1"/>
                </a:solidFill>
              </a:defRPr>
            </a:lvl5pPr>
            <a:lvl6pPr>
              <a:defRPr sz="1720"/>
            </a:lvl6pPr>
            <a:lvl7pPr>
              <a:defRPr sz="1720"/>
            </a:lvl7pPr>
            <a:lvl8pPr>
              <a:defRPr sz="1720"/>
            </a:lvl8pPr>
            <a:lvl9pPr>
              <a:defRPr sz="1720"/>
            </a:lvl9pPr>
          </a:lstStyle>
          <a:p>
            <a:pPr lvl="0"/>
            <a:r>
              <a:rPr lang="en-US" dirty="0" smtClean="0"/>
              <a:t>Click to edit sidebar copy</a:t>
            </a:r>
          </a:p>
          <a:p>
            <a:pPr lvl="1"/>
            <a:r>
              <a:rPr lang="en-US" dirty="0" smtClean="0"/>
              <a:t>Second level</a:t>
            </a:r>
          </a:p>
          <a:p>
            <a:pPr lvl="2"/>
            <a:r>
              <a:rPr lang="en-US" dirty="0" smtClean="0"/>
              <a:t>Third level</a:t>
            </a:r>
          </a:p>
        </p:txBody>
      </p:sp>
      <p:sp>
        <p:nvSpPr>
          <p:cNvPr id="40" name="Text Placeholder 4"/>
          <p:cNvSpPr>
            <a:spLocks noGrp="1"/>
          </p:cNvSpPr>
          <p:nvPr>
            <p:ph type="body" sz="quarter" idx="16" hasCustomPrompt="1"/>
          </p:nvPr>
        </p:nvSpPr>
        <p:spPr>
          <a:xfrm>
            <a:off x="4561455" y="1411941"/>
            <a:ext cx="2449286" cy="424516"/>
          </a:xfrm>
        </p:spPr>
        <p:txBody>
          <a:bodyPr anchor="b">
            <a:normAutofit/>
          </a:bodyPr>
          <a:lstStyle>
            <a:lvl1pPr marL="0" indent="0">
              <a:buNone/>
              <a:defRPr sz="1191" b="1" baseline="0">
                <a:solidFill>
                  <a:schemeClr val="accent1"/>
                </a:solidFill>
                <a:latin typeface="Arial" panose="020B0604020202020204" pitchFamily="34" charset="0"/>
                <a:cs typeface="Arial" panose="020B0604020202020204" pitchFamily="34" charset="0"/>
              </a:defRPr>
            </a:lvl1pPr>
            <a:lvl2pPr marL="484120" indent="0">
              <a:buNone/>
              <a:defRPr sz="2118" b="1"/>
            </a:lvl2pPr>
            <a:lvl3pPr marL="968240" indent="0">
              <a:buNone/>
              <a:defRPr sz="1919" b="1"/>
            </a:lvl3pPr>
            <a:lvl4pPr marL="1452360" indent="0">
              <a:buNone/>
              <a:defRPr sz="1720" b="1"/>
            </a:lvl4pPr>
            <a:lvl5pPr marL="1936480" indent="0">
              <a:buNone/>
              <a:defRPr sz="1720" b="1"/>
            </a:lvl5pPr>
            <a:lvl6pPr marL="2420600" indent="0">
              <a:buNone/>
              <a:defRPr sz="1720" b="1"/>
            </a:lvl6pPr>
            <a:lvl7pPr marL="2904719" indent="0">
              <a:buNone/>
              <a:defRPr sz="1720" b="1"/>
            </a:lvl7pPr>
            <a:lvl8pPr marL="3388840" indent="0">
              <a:buNone/>
              <a:defRPr sz="1720" b="1"/>
            </a:lvl8pPr>
            <a:lvl9pPr marL="3872960" indent="0">
              <a:buNone/>
              <a:defRPr sz="1720" b="1"/>
            </a:lvl9pPr>
          </a:lstStyle>
          <a:p>
            <a:pPr lvl="0"/>
            <a:r>
              <a:rPr lang="en-US" dirty="0" smtClean="0"/>
              <a:t>Click to edit intro text</a:t>
            </a:r>
          </a:p>
        </p:txBody>
      </p:sp>
      <p:sp>
        <p:nvSpPr>
          <p:cNvPr id="41" name="Content Placeholder 5"/>
          <p:cNvSpPr>
            <a:spLocks noGrp="1"/>
          </p:cNvSpPr>
          <p:nvPr>
            <p:ph sz="quarter" idx="17" hasCustomPrompt="1"/>
          </p:nvPr>
        </p:nvSpPr>
        <p:spPr>
          <a:xfrm>
            <a:off x="4561455" y="1882588"/>
            <a:ext cx="2449286" cy="4168588"/>
          </a:xfrm>
        </p:spPr>
        <p:txBody>
          <a:bodyPr>
            <a:normAutofit/>
          </a:bodyPr>
          <a:lstStyle>
            <a:lvl1pPr>
              <a:buNone/>
              <a:defRPr sz="662" baseline="0">
                <a:latin typeface="Arial" panose="020B0604020202020204" pitchFamily="34" charset="0"/>
                <a:cs typeface="Arial" panose="020B0604020202020204" pitchFamily="34" charset="0"/>
              </a:defRPr>
            </a:lvl1pPr>
            <a:lvl2pPr>
              <a:defRPr sz="662">
                <a:latin typeface="Arial" panose="020B0604020202020204" pitchFamily="34" charset="0"/>
                <a:cs typeface="Arial" panose="020B0604020202020204" pitchFamily="34" charset="0"/>
              </a:defRPr>
            </a:lvl2pPr>
            <a:lvl3pPr>
              <a:defRPr sz="662">
                <a:latin typeface="Arial" panose="020B0604020202020204" pitchFamily="34" charset="0"/>
                <a:cs typeface="Arial" panose="020B0604020202020204" pitchFamily="34" charset="0"/>
              </a:defRPr>
            </a:lvl3pPr>
            <a:lvl4pPr>
              <a:defRPr sz="662">
                <a:latin typeface="Arial" panose="020B0604020202020204" pitchFamily="34" charset="0"/>
                <a:cs typeface="Arial" panose="020B0604020202020204" pitchFamily="34" charset="0"/>
              </a:defRPr>
            </a:lvl4pPr>
            <a:lvl5pPr>
              <a:defRPr sz="662">
                <a:latin typeface="Arial" panose="020B0604020202020204" pitchFamily="34" charset="0"/>
                <a:cs typeface="Arial" panose="020B0604020202020204" pitchFamily="34" charset="0"/>
              </a:defRPr>
            </a:lvl5pPr>
            <a:lvl6pPr>
              <a:defRPr sz="1720"/>
            </a:lvl6pPr>
            <a:lvl7pPr>
              <a:defRPr sz="1720"/>
            </a:lvl7pPr>
            <a:lvl8pPr>
              <a:defRPr sz="1720"/>
            </a:lvl8pPr>
            <a:lvl9pPr>
              <a:defRPr sz="1720"/>
            </a:lvl9pPr>
          </a:lstStyle>
          <a:p>
            <a:pPr lvl="0"/>
            <a:r>
              <a:rPr lang="en-US" dirty="0" smtClean="0"/>
              <a:t>Click to edit paragraph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14004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lnSpc>
                <a:spcPct val="90000"/>
              </a:lnSpc>
              <a:defRPr/>
            </a:lvl1pPr>
          </a:lstStyle>
          <a:p>
            <a:r>
              <a:rPr lang="en-US" dirty="0" smtClean="0"/>
              <a:t>Title (sentence case)</a:t>
            </a:r>
            <a:endParaRPr lang="en-US" dirty="0"/>
          </a:p>
        </p:txBody>
      </p:sp>
      <p:sp>
        <p:nvSpPr>
          <p:cNvPr id="6" name="Content Placeholder 5"/>
          <p:cNvSpPr>
            <a:spLocks noGrp="1"/>
          </p:cNvSpPr>
          <p:nvPr>
            <p:ph sz="quarter" idx="10"/>
          </p:nvPr>
        </p:nvSpPr>
        <p:spPr>
          <a:xfrm>
            <a:off x="342899" y="1280160"/>
            <a:ext cx="8641080" cy="466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4496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712" cy="6858212"/>
          </a:xfrm>
          <a:prstGeom prst="rect">
            <a:avLst/>
          </a:prstGeom>
        </p:spPr>
      </p:pic>
      <p:sp>
        <p:nvSpPr>
          <p:cNvPr id="2" name="Title 1"/>
          <p:cNvSpPr>
            <a:spLocks noGrp="1"/>
          </p:cNvSpPr>
          <p:nvPr>
            <p:ph type="ctrTitle"/>
          </p:nvPr>
        </p:nvSpPr>
        <p:spPr>
          <a:xfrm>
            <a:off x="381000" y="1382394"/>
            <a:ext cx="7620000" cy="1129242"/>
          </a:xfrm>
        </p:spPr>
        <p:txBody>
          <a:bodyPr anchor="b">
            <a:normAutofit/>
          </a:bodyPr>
          <a:lstStyle>
            <a:lvl1pPr algn="l">
              <a:defRPr sz="2400" cap="all" baseline="0">
                <a:solidFill>
                  <a:srgbClr val="4AAA4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81000" y="2598950"/>
            <a:ext cx="7620000" cy="770467"/>
          </a:xfrm>
        </p:spPr>
        <p:txBody>
          <a:bodyPr/>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Text Placeholder 4"/>
          <p:cNvSpPr>
            <a:spLocks noGrp="1"/>
          </p:cNvSpPr>
          <p:nvPr>
            <p:ph type="body" sz="quarter" idx="13" hasCustomPrompt="1"/>
          </p:nvPr>
        </p:nvSpPr>
        <p:spPr>
          <a:xfrm>
            <a:off x="381000" y="4715564"/>
            <a:ext cx="7620000" cy="387350"/>
          </a:xfrm>
        </p:spPr>
        <p:txBody>
          <a:bodyPr>
            <a:normAutofit/>
          </a:bodyPr>
          <a:lstStyle>
            <a:lvl1pPr marL="0" indent="0">
              <a:buNone/>
              <a:defRPr sz="1350">
                <a:latin typeface="Arial" panose="020B0604020202020204" pitchFamily="34" charset="0"/>
                <a:cs typeface="Arial" panose="020B0604020202020204" pitchFamily="34" charset="0"/>
              </a:defRPr>
            </a:lvl1pPr>
          </a:lstStyle>
          <a:p>
            <a:pPr lvl="0"/>
            <a:r>
              <a:rPr lang="en-US" dirty="0"/>
              <a:t>Click to edit Date (optional)</a:t>
            </a:r>
          </a:p>
        </p:txBody>
      </p:sp>
    </p:spTree>
    <p:extLst>
      <p:ext uri="{BB962C8B-B14F-4D97-AF65-F5344CB8AC3E}">
        <p14:creationId xmlns:p14="http://schemas.microsoft.com/office/powerpoint/2010/main" val="41474602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7504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32316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2316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018269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ront Option_1">
    <p:spTree>
      <p:nvGrpSpPr>
        <p:cNvPr id="1" name=""/>
        <p:cNvGrpSpPr/>
        <p:nvPr/>
      </p:nvGrpSpPr>
      <p:grpSpPr>
        <a:xfrm>
          <a:off x="0" y="0"/>
          <a:ext cx="0" cy="0"/>
          <a:chOff x="0" y="0"/>
          <a:chExt cx="0" cy="0"/>
        </a:xfrm>
      </p:grpSpPr>
      <p:sp>
        <p:nvSpPr>
          <p:cNvPr id="4" name="Rectangle 3"/>
          <p:cNvSpPr/>
          <p:nvPr userDrawn="1"/>
        </p:nvSpPr>
        <p:spPr>
          <a:xfrm>
            <a:off x="4549628" y="384357"/>
            <a:ext cx="4213371" cy="1722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5" name="Rectangle 4"/>
          <p:cNvSpPr/>
          <p:nvPr userDrawn="1"/>
        </p:nvSpPr>
        <p:spPr>
          <a:xfrm>
            <a:off x="-1" y="384357"/>
            <a:ext cx="199264" cy="17226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6" name="Rectangle 5"/>
          <p:cNvSpPr/>
          <p:nvPr userDrawn="1"/>
        </p:nvSpPr>
        <p:spPr>
          <a:xfrm flipH="1">
            <a:off x="2035059" y="384357"/>
            <a:ext cx="2428084" cy="1722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26" name="Picture Placeholder 3"/>
          <p:cNvSpPr>
            <a:spLocks noGrp="1"/>
          </p:cNvSpPr>
          <p:nvPr>
            <p:ph type="pic" sz="quarter" idx="40" hasCustomPrompt="1"/>
          </p:nvPr>
        </p:nvSpPr>
        <p:spPr>
          <a:xfrm>
            <a:off x="272143" y="384358"/>
            <a:ext cx="1676430" cy="17226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marL="0" indent="0">
              <a:buFontTx/>
              <a:buNone/>
              <a:defRPr sz="857">
                <a:latin typeface="Arial" panose="020B0604020202020204" pitchFamily="34" charset="0"/>
                <a:cs typeface="Arial" panose="020B0604020202020204" pitchFamily="34" charset="0"/>
              </a:defRPr>
            </a:lvl1pPr>
          </a:lstStyle>
          <a:p>
            <a:r>
              <a:rPr lang="en-US" dirty="0" smtClean="0"/>
              <a:t>Insert Picture Here</a:t>
            </a:r>
            <a:endParaRPr lang="en-US" dirty="0"/>
          </a:p>
        </p:txBody>
      </p:sp>
      <p:sp>
        <p:nvSpPr>
          <p:cNvPr id="28" name="Title 1"/>
          <p:cNvSpPr>
            <a:spLocks noGrp="1"/>
          </p:cNvSpPr>
          <p:nvPr>
            <p:ph type="ctrTitle"/>
          </p:nvPr>
        </p:nvSpPr>
        <p:spPr>
          <a:xfrm>
            <a:off x="3537857" y="739588"/>
            <a:ext cx="4735286" cy="960349"/>
          </a:xfrm>
          <a:noFill/>
        </p:spPr>
        <p:txBody>
          <a:bodyPr lIns="457200">
            <a:normAutofit/>
          </a:bodyPr>
          <a:lstStyle>
            <a:lvl1pPr marL="61687" indent="0" algn="l">
              <a:defRPr sz="1571" b="0">
                <a:solidFill>
                  <a:schemeClr val="bg1"/>
                </a:solidFill>
                <a:latin typeface="Arial" pitchFamily="34" charset="0"/>
                <a:cs typeface="Arial" pitchFamily="34" charset="0"/>
              </a:defRPr>
            </a:lvl1pPr>
          </a:lstStyle>
          <a:p>
            <a:endParaRPr lang="en-US" dirty="0"/>
          </a:p>
        </p:txBody>
      </p:sp>
      <p:sp>
        <p:nvSpPr>
          <p:cNvPr id="32" name="Text Placeholder 2"/>
          <p:cNvSpPr>
            <a:spLocks noGrp="1"/>
          </p:cNvSpPr>
          <p:nvPr>
            <p:ph type="body" idx="1"/>
          </p:nvPr>
        </p:nvSpPr>
        <p:spPr>
          <a:xfrm>
            <a:off x="272143" y="2218765"/>
            <a:ext cx="1687286" cy="424516"/>
          </a:xfrm>
          <a:solidFill>
            <a:schemeClr val="accent2">
              <a:lumMod val="20000"/>
              <a:lumOff val="80000"/>
            </a:schemeClr>
          </a:solidFill>
        </p:spPr>
        <p:txBody>
          <a:bodyPr anchor="b">
            <a:normAutofit/>
          </a:bodyPr>
          <a:lstStyle>
            <a:lvl1pPr marL="0" indent="0">
              <a:buNone/>
              <a:defRPr sz="1000" b="1">
                <a:solidFill>
                  <a:schemeClr val="tx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endParaRPr lang="en-US" dirty="0" smtClean="0"/>
          </a:p>
        </p:txBody>
      </p:sp>
      <p:sp>
        <p:nvSpPr>
          <p:cNvPr id="33" name="Content Placeholder 3"/>
          <p:cNvSpPr>
            <a:spLocks noGrp="1"/>
          </p:cNvSpPr>
          <p:nvPr>
            <p:ph sz="half" idx="2" hasCustomPrompt="1"/>
          </p:nvPr>
        </p:nvSpPr>
        <p:spPr>
          <a:xfrm>
            <a:off x="272143" y="2689412"/>
            <a:ext cx="1687286" cy="3294529"/>
          </a:xfrm>
          <a:solidFill>
            <a:schemeClr val="accent2">
              <a:lumMod val="20000"/>
              <a:lumOff val="80000"/>
            </a:schemeClr>
          </a:solidFill>
        </p:spPr>
        <p:txBody>
          <a:bodyPr>
            <a:normAutofit/>
          </a:bodyPr>
          <a:lstStyle>
            <a:lvl1pPr marL="0" indent="0">
              <a:buNone/>
              <a:defRPr sz="714" i="0">
                <a:solidFill>
                  <a:schemeClr val="tx1"/>
                </a:solidFill>
                <a:latin typeface="Arial" pitchFamily="34" charset="0"/>
                <a:cs typeface="Arial" pitchFamily="34" charset="0"/>
              </a:defRPr>
            </a:lvl1pPr>
            <a:lvl2pPr marL="264891" indent="-132446">
              <a:defRPr sz="714" i="0">
                <a:solidFill>
                  <a:schemeClr val="tx1"/>
                </a:solidFill>
              </a:defRPr>
            </a:lvl2pPr>
            <a:lvl3pPr marL="390080" indent="-125189">
              <a:defRPr sz="714" i="0">
                <a:solidFill>
                  <a:schemeClr val="tx1"/>
                </a:solidFill>
              </a:defRPr>
            </a:lvl3pPr>
            <a:lvl4pPr marL="522525" indent="-132446">
              <a:defRPr sz="929" i="1">
                <a:solidFill>
                  <a:srgbClr val="007FB1"/>
                </a:solidFill>
              </a:defRPr>
            </a:lvl4pPr>
            <a:lvl5pPr marL="522525" indent="-132446">
              <a:defRPr sz="929">
                <a:solidFill>
                  <a:srgbClr val="007FB1"/>
                </a:solidFill>
              </a:defRPr>
            </a:lvl5pPr>
            <a:lvl6pPr>
              <a:defRPr sz="1857"/>
            </a:lvl6pPr>
            <a:lvl7pPr>
              <a:defRPr sz="1857"/>
            </a:lvl7pPr>
            <a:lvl8pPr>
              <a:defRPr sz="1857"/>
            </a:lvl8pPr>
            <a:lvl9pPr>
              <a:defRPr sz="1857"/>
            </a:lvl9pPr>
          </a:lstStyle>
          <a:p>
            <a:pPr lvl="0"/>
            <a:r>
              <a:rPr lang="en-US" dirty="0" smtClean="0"/>
              <a:t>Click to edit sidebar copy</a:t>
            </a:r>
          </a:p>
          <a:p>
            <a:pPr lvl="1"/>
            <a:r>
              <a:rPr lang="en-US" dirty="0" smtClean="0"/>
              <a:t>Second level</a:t>
            </a:r>
          </a:p>
          <a:p>
            <a:pPr lvl="2"/>
            <a:r>
              <a:rPr lang="en-US" dirty="0" smtClean="0"/>
              <a:t>Third level</a:t>
            </a:r>
          </a:p>
        </p:txBody>
      </p:sp>
      <p:sp>
        <p:nvSpPr>
          <p:cNvPr id="34" name="Text Placeholder 4"/>
          <p:cNvSpPr>
            <a:spLocks noGrp="1"/>
          </p:cNvSpPr>
          <p:nvPr>
            <p:ph type="body" sz="quarter" idx="3" hasCustomPrompt="1"/>
          </p:nvPr>
        </p:nvSpPr>
        <p:spPr>
          <a:xfrm>
            <a:off x="2047019" y="2218765"/>
            <a:ext cx="2449286" cy="424516"/>
          </a:xfrm>
        </p:spPr>
        <p:txBody>
          <a:bodyPr anchor="b">
            <a:normAutofit/>
          </a:bodyPr>
          <a:lstStyle>
            <a:lvl1pPr marL="0" indent="0">
              <a:buNone/>
              <a:defRPr sz="1286" b="1" baseline="0">
                <a:solidFill>
                  <a:schemeClr val="accent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r>
              <a:rPr lang="en-US" dirty="0" smtClean="0"/>
              <a:t>Click to edit intro text</a:t>
            </a:r>
          </a:p>
        </p:txBody>
      </p:sp>
      <p:sp>
        <p:nvSpPr>
          <p:cNvPr id="35" name="Content Placeholder 5"/>
          <p:cNvSpPr>
            <a:spLocks noGrp="1"/>
          </p:cNvSpPr>
          <p:nvPr>
            <p:ph sz="quarter" idx="4" hasCustomPrompt="1"/>
          </p:nvPr>
        </p:nvSpPr>
        <p:spPr>
          <a:xfrm>
            <a:off x="2047019" y="2689412"/>
            <a:ext cx="2449286" cy="3294529"/>
          </a:xfrm>
        </p:spPr>
        <p:txBody>
          <a:bodyPr>
            <a:normAutofit/>
          </a:bodyPr>
          <a:lstStyle>
            <a:lvl1pPr>
              <a:buNone/>
              <a:defRPr sz="714" baseline="0">
                <a:latin typeface="Arial" panose="020B0604020202020204" pitchFamily="34" charset="0"/>
                <a:cs typeface="Arial" panose="020B0604020202020204" pitchFamily="34" charset="0"/>
              </a:defRPr>
            </a:lvl1pPr>
            <a:lvl2pPr>
              <a:defRPr sz="714">
                <a:latin typeface="Arial" panose="020B0604020202020204" pitchFamily="34" charset="0"/>
                <a:cs typeface="Arial" panose="020B0604020202020204" pitchFamily="34" charset="0"/>
              </a:defRPr>
            </a:lvl2pPr>
            <a:lvl3pPr>
              <a:defRPr sz="714">
                <a:latin typeface="Arial" panose="020B0604020202020204" pitchFamily="34" charset="0"/>
                <a:cs typeface="Arial" panose="020B0604020202020204" pitchFamily="34" charset="0"/>
              </a:defRPr>
            </a:lvl3pPr>
            <a:lvl4pPr>
              <a:defRPr sz="714">
                <a:latin typeface="Arial" panose="020B0604020202020204" pitchFamily="34" charset="0"/>
                <a:cs typeface="Arial" panose="020B0604020202020204" pitchFamily="34" charset="0"/>
              </a:defRPr>
            </a:lvl4pPr>
            <a:lvl5pPr>
              <a:defRPr sz="714">
                <a:latin typeface="Arial" panose="020B0604020202020204" pitchFamily="34" charset="0"/>
                <a:cs typeface="Arial" panose="020B0604020202020204" pitchFamily="34" charset="0"/>
              </a:defRPr>
            </a:lvl5pPr>
            <a:lvl6pPr>
              <a:defRPr sz="1857"/>
            </a:lvl6pPr>
            <a:lvl7pPr>
              <a:defRPr sz="1857"/>
            </a:lvl7pPr>
            <a:lvl8pPr>
              <a:defRPr sz="1857"/>
            </a:lvl8pPr>
            <a:lvl9pPr>
              <a:defRPr sz="1857"/>
            </a:lvl9pPr>
          </a:lstStyle>
          <a:p>
            <a:pPr lvl="0"/>
            <a:r>
              <a:rPr lang="en-US" dirty="0" smtClean="0"/>
              <a:t>Click to edit paragraph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14"/>
          </p:nvPr>
        </p:nvSpPr>
        <p:spPr>
          <a:xfrm>
            <a:off x="7090424" y="2218765"/>
            <a:ext cx="1687286" cy="424516"/>
          </a:xfrm>
          <a:solidFill>
            <a:schemeClr val="accent2">
              <a:lumMod val="20000"/>
              <a:lumOff val="80000"/>
            </a:schemeClr>
          </a:solidFill>
        </p:spPr>
        <p:txBody>
          <a:bodyPr anchor="b">
            <a:normAutofit/>
          </a:bodyPr>
          <a:lstStyle>
            <a:lvl1pPr marL="0" indent="0">
              <a:buNone/>
              <a:defRPr sz="1000" b="1">
                <a:solidFill>
                  <a:schemeClr val="tx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endParaRPr lang="en-US" dirty="0" smtClean="0"/>
          </a:p>
        </p:txBody>
      </p:sp>
      <p:sp>
        <p:nvSpPr>
          <p:cNvPr id="37" name="Content Placeholder 3"/>
          <p:cNvSpPr>
            <a:spLocks noGrp="1"/>
          </p:cNvSpPr>
          <p:nvPr>
            <p:ph sz="half" idx="15" hasCustomPrompt="1"/>
          </p:nvPr>
        </p:nvSpPr>
        <p:spPr>
          <a:xfrm>
            <a:off x="7090424" y="2689412"/>
            <a:ext cx="1687286" cy="3294529"/>
          </a:xfrm>
          <a:solidFill>
            <a:schemeClr val="accent2">
              <a:lumMod val="20000"/>
              <a:lumOff val="80000"/>
            </a:schemeClr>
          </a:solidFill>
        </p:spPr>
        <p:txBody>
          <a:bodyPr>
            <a:normAutofit/>
          </a:bodyPr>
          <a:lstStyle>
            <a:lvl1pPr marL="0" indent="0">
              <a:buNone/>
              <a:defRPr sz="714" i="0">
                <a:solidFill>
                  <a:schemeClr val="tx1"/>
                </a:solidFill>
                <a:latin typeface="Arial" pitchFamily="34" charset="0"/>
                <a:cs typeface="Arial" pitchFamily="34" charset="0"/>
              </a:defRPr>
            </a:lvl1pPr>
            <a:lvl2pPr marL="264891" indent="-132446">
              <a:defRPr sz="714" i="0">
                <a:solidFill>
                  <a:schemeClr val="tx1"/>
                </a:solidFill>
              </a:defRPr>
            </a:lvl2pPr>
            <a:lvl3pPr marL="390080" indent="-125189">
              <a:defRPr sz="714" i="0">
                <a:solidFill>
                  <a:schemeClr val="tx1"/>
                </a:solidFill>
              </a:defRPr>
            </a:lvl3pPr>
            <a:lvl4pPr marL="522525" indent="-132446">
              <a:defRPr sz="929" i="1">
                <a:solidFill>
                  <a:srgbClr val="007FB1"/>
                </a:solidFill>
              </a:defRPr>
            </a:lvl4pPr>
            <a:lvl5pPr marL="522525" indent="-132446">
              <a:defRPr sz="929">
                <a:solidFill>
                  <a:srgbClr val="007FB1"/>
                </a:solidFill>
              </a:defRPr>
            </a:lvl5pPr>
            <a:lvl6pPr>
              <a:defRPr sz="1857"/>
            </a:lvl6pPr>
            <a:lvl7pPr>
              <a:defRPr sz="1857"/>
            </a:lvl7pPr>
            <a:lvl8pPr>
              <a:defRPr sz="1857"/>
            </a:lvl8pPr>
            <a:lvl9pPr>
              <a:defRPr sz="1857"/>
            </a:lvl9pPr>
          </a:lstStyle>
          <a:p>
            <a:pPr lvl="0"/>
            <a:r>
              <a:rPr lang="en-US" dirty="0" smtClean="0"/>
              <a:t>Click to edit sidebar copy</a:t>
            </a:r>
          </a:p>
          <a:p>
            <a:pPr lvl="1"/>
            <a:r>
              <a:rPr lang="en-US" dirty="0" smtClean="0"/>
              <a:t>Second level</a:t>
            </a:r>
          </a:p>
          <a:p>
            <a:pPr lvl="2"/>
            <a:r>
              <a:rPr lang="en-US" dirty="0" smtClean="0"/>
              <a:t>Third level</a:t>
            </a:r>
          </a:p>
        </p:txBody>
      </p:sp>
      <p:sp>
        <p:nvSpPr>
          <p:cNvPr id="38" name="Text Placeholder 4"/>
          <p:cNvSpPr>
            <a:spLocks noGrp="1"/>
          </p:cNvSpPr>
          <p:nvPr>
            <p:ph type="body" sz="quarter" idx="16" hasCustomPrompt="1"/>
          </p:nvPr>
        </p:nvSpPr>
        <p:spPr>
          <a:xfrm>
            <a:off x="4561455" y="2218765"/>
            <a:ext cx="2449286" cy="424516"/>
          </a:xfrm>
        </p:spPr>
        <p:txBody>
          <a:bodyPr anchor="b">
            <a:normAutofit/>
          </a:bodyPr>
          <a:lstStyle>
            <a:lvl1pPr marL="0" indent="0">
              <a:buNone/>
              <a:defRPr sz="1286" b="1" baseline="0">
                <a:solidFill>
                  <a:schemeClr val="accent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r>
              <a:rPr lang="en-US" dirty="0" smtClean="0"/>
              <a:t>Click to edit intro text</a:t>
            </a:r>
          </a:p>
        </p:txBody>
      </p:sp>
      <p:sp>
        <p:nvSpPr>
          <p:cNvPr id="39" name="Content Placeholder 5"/>
          <p:cNvSpPr>
            <a:spLocks noGrp="1"/>
          </p:cNvSpPr>
          <p:nvPr>
            <p:ph sz="quarter" idx="17" hasCustomPrompt="1"/>
          </p:nvPr>
        </p:nvSpPr>
        <p:spPr>
          <a:xfrm>
            <a:off x="4561455" y="2689412"/>
            <a:ext cx="2449286" cy="3294529"/>
          </a:xfrm>
        </p:spPr>
        <p:txBody>
          <a:bodyPr>
            <a:normAutofit/>
          </a:bodyPr>
          <a:lstStyle>
            <a:lvl1pPr>
              <a:buNone/>
              <a:defRPr sz="714" baseline="0">
                <a:latin typeface="Arial" panose="020B0604020202020204" pitchFamily="34" charset="0"/>
                <a:cs typeface="Arial" panose="020B0604020202020204" pitchFamily="34" charset="0"/>
              </a:defRPr>
            </a:lvl1pPr>
            <a:lvl2pPr>
              <a:defRPr sz="714">
                <a:latin typeface="Arial" panose="020B0604020202020204" pitchFamily="34" charset="0"/>
                <a:cs typeface="Arial" panose="020B0604020202020204" pitchFamily="34" charset="0"/>
              </a:defRPr>
            </a:lvl2pPr>
            <a:lvl3pPr>
              <a:defRPr sz="714">
                <a:latin typeface="Arial" panose="020B0604020202020204" pitchFamily="34" charset="0"/>
                <a:cs typeface="Arial" panose="020B0604020202020204" pitchFamily="34" charset="0"/>
              </a:defRPr>
            </a:lvl3pPr>
            <a:lvl4pPr>
              <a:defRPr sz="714">
                <a:latin typeface="Arial" panose="020B0604020202020204" pitchFamily="34" charset="0"/>
                <a:cs typeface="Arial" panose="020B0604020202020204" pitchFamily="34" charset="0"/>
              </a:defRPr>
            </a:lvl4pPr>
            <a:lvl5pPr>
              <a:defRPr sz="714">
                <a:latin typeface="Arial" panose="020B0604020202020204" pitchFamily="34" charset="0"/>
                <a:cs typeface="Arial" panose="020B0604020202020204" pitchFamily="34" charset="0"/>
              </a:defRPr>
            </a:lvl5pPr>
            <a:lvl6pPr>
              <a:defRPr sz="1857"/>
            </a:lvl6pPr>
            <a:lvl7pPr>
              <a:defRPr sz="1857"/>
            </a:lvl7pPr>
            <a:lvl8pPr>
              <a:defRPr sz="1857"/>
            </a:lvl8pPr>
            <a:lvl9pPr>
              <a:defRPr sz="1857"/>
            </a:lvl9pPr>
          </a:lstStyle>
          <a:p>
            <a:pPr lvl="0"/>
            <a:r>
              <a:rPr lang="en-US" dirty="0" smtClean="0"/>
              <a:t>Click to edit paragraph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7904" y="6143708"/>
            <a:ext cx="953953" cy="494666"/>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143" y="6436500"/>
            <a:ext cx="1524000" cy="201874"/>
          </a:xfrm>
          <a:prstGeom prst="rect">
            <a:avLst/>
          </a:prstGeom>
        </p:spPr>
      </p:pic>
    </p:spTree>
    <p:extLst>
      <p:ext uri="{BB962C8B-B14F-4D97-AF65-F5344CB8AC3E}">
        <p14:creationId xmlns:p14="http://schemas.microsoft.com/office/powerpoint/2010/main" val="32922904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ront Option_2">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72143" y="1411941"/>
            <a:ext cx="1687286" cy="424516"/>
          </a:xfrm>
          <a:solidFill>
            <a:schemeClr val="accent2">
              <a:lumMod val="20000"/>
              <a:lumOff val="80000"/>
            </a:schemeClr>
          </a:solidFill>
        </p:spPr>
        <p:txBody>
          <a:bodyPr anchor="b" anchorCtr="0">
            <a:normAutofit/>
          </a:bodyPr>
          <a:lstStyle>
            <a:lvl1pPr marL="0" indent="0">
              <a:buNone/>
              <a:defRPr sz="1000" b="1">
                <a:solidFill>
                  <a:schemeClr val="tx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endParaRPr lang="en-US" dirty="0" smtClean="0"/>
          </a:p>
        </p:txBody>
      </p:sp>
      <p:sp>
        <p:nvSpPr>
          <p:cNvPr id="5" name="Content Placeholder 3"/>
          <p:cNvSpPr>
            <a:spLocks noGrp="1"/>
          </p:cNvSpPr>
          <p:nvPr>
            <p:ph sz="half" idx="2" hasCustomPrompt="1"/>
          </p:nvPr>
        </p:nvSpPr>
        <p:spPr>
          <a:xfrm>
            <a:off x="272143" y="1882588"/>
            <a:ext cx="1687286" cy="4080384"/>
          </a:xfrm>
          <a:solidFill>
            <a:schemeClr val="accent2">
              <a:lumMod val="20000"/>
              <a:lumOff val="80000"/>
            </a:schemeClr>
          </a:solidFill>
        </p:spPr>
        <p:txBody>
          <a:bodyPr>
            <a:normAutofit/>
          </a:bodyPr>
          <a:lstStyle>
            <a:lvl1pPr marL="0" indent="0">
              <a:buNone/>
              <a:defRPr sz="714" i="0">
                <a:solidFill>
                  <a:schemeClr val="tx1"/>
                </a:solidFill>
                <a:latin typeface="Arial" pitchFamily="34" charset="0"/>
                <a:cs typeface="Arial" pitchFamily="34" charset="0"/>
              </a:defRPr>
            </a:lvl1pPr>
            <a:lvl2pPr marL="264891" indent="-132446">
              <a:defRPr sz="714" i="0">
                <a:solidFill>
                  <a:schemeClr val="tx1"/>
                </a:solidFill>
              </a:defRPr>
            </a:lvl2pPr>
            <a:lvl3pPr marL="390080" indent="-125189">
              <a:defRPr sz="714" b="0" i="0">
                <a:solidFill>
                  <a:schemeClr val="tx1"/>
                </a:solidFill>
              </a:defRPr>
            </a:lvl3pPr>
            <a:lvl4pPr marL="522525" indent="-132446">
              <a:defRPr sz="929" i="1">
                <a:solidFill>
                  <a:srgbClr val="007FB1"/>
                </a:solidFill>
              </a:defRPr>
            </a:lvl4pPr>
            <a:lvl5pPr marL="522525" indent="-132446">
              <a:defRPr sz="929">
                <a:solidFill>
                  <a:srgbClr val="007FB1"/>
                </a:solidFill>
              </a:defRPr>
            </a:lvl5pPr>
            <a:lvl6pPr>
              <a:defRPr sz="1857"/>
            </a:lvl6pPr>
            <a:lvl7pPr>
              <a:defRPr sz="1857"/>
            </a:lvl7pPr>
            <a:lvl8pPr>
              <a:defRPr sz="1857"/>
            </a:lvl8pPr>
            <a:lvl9pPr>
              <a:defRPr sz="1857"/>
            </a:lvl9pPr>
          </a:lstStyle>
          <a:p>
            <a:pPr lvl="0"/>
            <a:r>
              <a:rPr lang="en-US" dirty="0" smtClean="0"/>
              <a:t>Click to edit sidebar copy</a:t>
            </a:r>
          </a:p>
          <a:p>
            <a:pPr lvl="1"/>
            <a:r>
              <a:rPr lang="en-US" dirty="0" smtClean="0"/>
              <a:t>Second level</a:t>
            </a:r>
          </a:p>
          <a:p>
            <a:pPr lvl="2"/>
            <a:r>
              <a:rPr lang="en-US" dirty="0" smtClean="0"/>
              <a:t>Third level</a:t>
            </a:r>
          </a:p>
        </p:txBody>
      </p:sp>
      <p:sp>
        <p:nvSpPr>
          <p:cNvPr id="6" name="Text Placeholder 4"/>
          <p:cNvSpPr>
            <a:spLocks noGrp="1"/>
          </p:cNvSpPr>
          <p:nvPr>
            <p:ph type="body" sz="quarter" idx="3" hasCustomPrompt="1"/>
          </p:nvPr>
        </p:nvSpPr>
        <p:spPr>
          <a:xfrm>
            <a:off x="2032309" y="1411941"/>
            <a:ext cx="3156857" cy="424516"/>
          </a:xfrm>
        </p:spPr>
        <p:txBody>
          <a:bodyPr anchor="b" anchorCtr="0">
            <a:normAutofit/>
          </a:bodyPr>
          <a:lstStyle>
            <a:lvl1pPr marL="0" indent="0">
              <a:buNone/>
              <a:defRPr sz="1286" b="1" baseline="0">
                <a:solidFill>
                  <a:schemeClr val="accent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r>
              <a:rPr lang="en-US" dirty="0" smtClean="0"/>
              <a:t>Click to edit intro text</a:t>
            </a:r>
          </a:p>
        </p:txBody>
      </p:sp>
      <p:sp>
        <p:nvSpPr>
          <p:cNvPr id="7" name="Content Placeholder 5"/>
          <p:cNvSpPr>
            <a:spLocks noGrp="1"/>
          </p:cNvSpPr>
          <p:nvPr>
            <p:ph sz="quarter" idx="4" hasCustomPrompt="1"/>
          </p:nvPr>
        </p:nvSpPr>
        <p:spPr>
          <a:xfrm>
            <a:off x="2032309" y="1882588"/>
            <a:ext cx="3156857" cy="4080384"/>
          </a:xfrm>
        </p:spPr>
        <p:txBody>
          <a:bodyPr>
            <a:normAutofit/>
          </a:bodyPr>
          <a:lstStyle>
            <a:lvl1pPr>
              <a:buNone/>
              <a:defRPr sz="714" baseline="0">
                <a:latin typeface="Arial" panose="020B0604020202020204" pitchFamily="34" charset="0"/>
                <a:cs typeface="Arial" panose="020B0604020202020204" pitchFamily="34" charset="0"/>
              </a:defRPr>
            </a:lvl1pPr>
            <a:lvl2pPr>
              <a:defRPr sz="714">
                <a:latin typeface="Arial" panose="020B0604020202020204" pitchFamily="34" charset="0"/>
                <a:cs typeface="Arial" panose="020B0604020202020204" pitchFamily="34" charset="0"/>
              </a:defRPr>
            </a:lvl2pPr>
            <a:lvl3pPr>
              <a:defRPr sz="714">
                <a:latin typeface="Arial" panose="020B0604020202020204" pitchFamily="34" charset="0"/>
                <a:cs typeface="Arial" panose="020B0604020202020204" pitchFamily="34" charset="0"/>
              </a:defRPr>
            </a:lvl3pPr>
            <a:lvl4pPr>
              <a:defRPr sz="714">
                <a:latin typeface="Arial" panose="020B0604020202020204" pitchFamily="34" charset="0"/>
                <a:cs typeface="Arial" panose="020B0604020202020204" pitchFamily="34" charset="0"/>
              </a:defRPr>
            </a:lvl4pPr>
            <a:lvl5pPr>
              <a:defRPr sz="714">
                <a:latin typeface="Arial" panose="020B0604020202020204" pitchFamily="34" charset="0"/>
                <a:cs typeface="Arial" panose="020B0604020202020204" pitchFamily="34" charset="0"/>
              </a:defRPr>
            </a:lvl5pPr>
            <a:lvl6pPr>
              <a:defRPr sz="1857"/>
            </a:lvl6pPr>
            <a:lvl7pPr>
              <a:defRPr sz="1857"/>
            </a:lvl7pPr>
            <a:lvl8pPr>
              <a:defRPr sz="1857"/>
            </a:lvl8pPr>
            <a:lvl9pPr>
              <a:defRPr sz="1857"/>
            </a:lvl9pPr>
          </a:lstStyle>
          <a:p>
            <a:pPr lvl="0"/>
            <a:r>
              <a:rPr lang="en-US" dirty="0" smtClean="0"/>
              <a:t>Click to edit paragraph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1" descr="Picture"/>
          <p:cNvSpPr>
            <a:spLocks noGrp="1"/>
          </p:cNvSpPr>
          <p:nvPr>
            <p:ph type="pic" sz="quarter" idx="15"/>
          </p:nvPr>
        </p:nvSpPr>
        <p:spPr>
          <a:xfrm>
            <a:off x="5352451" y="1949823"/>
            <a:ext cx="611993" cy="874059"/>
          </a:xfrm>
        </p:spPr>
        <p:txBody>
          <a:bodyPr/>
          <a:lstStyle>
            <a:lvl1pPr marL="0" indent="0">
              <a:buFontTx/>
              <a:buNone/>
              <a:defRPr sz="857">
                <a:latin typeface="Arial" panose="020B0604020202020204" pitchFamily="34" charset="0"/>
                <a:cs typeface="Arial" panose="020B0604020202020204" pitchFamily="34" charset="0"/>
              </a:defRPr>
            </a:lvl1pPr>
          </a:lstStyle>
          <a:p>
            <a:endParaRPr lang="en-US" dirty="0" smtClean="0"/>
          </a:p>
        </p:txBody>
      </p:sp>
      <p:sp>
        <p:nvSpPr>
          <p:cNvPr id="9" name="Text Placeholder 2"/>
          <p:cNvSpPr>
            <a:spLocks noGrp="1"/>
          </p:cNvSpPr>
          <p:nvPr>
            <p:ph type="body" sz="quarter" idx="16" hasCustomPrompt="1"/>
          </p:nvPr>
        </p:nvSpPr>
        <p:spPr>
          <a:xfrm>
            <a:off x="6005594" y="1949823"/>
            <a:ext cx="2715544" cy="403412"/>
          </a:xfrm>
        </p:spPr>
        <p:txBody>
          <a:bodyPr>
            <a:normAutofit/>
          </a:bodyPr>
          <a:lstStyle>
            <a:lvl1pPr marL="0" indent="0">
              <a:buFontTx/>
              <a:buNone/>
              <a:defRPr sz="714" b="1">
                <a:solidFill>
                  <a:schemeClr val="accent1"/>
                </a:solidFill>
                <a:latin typeface="Arial" panose="020B0604020202020204" pitchFamily="34" charset="0"/>
                <a:cs typeface="Arial" panose="020B0604020202020204" pitchFamily="34" charset="0"/>
              </a:defRPr>
            </a:lvl1pPr>
          </a:lstStyle>
          <a:p>
            <a:r>
              <a:rPr lang="en-US" dirty="0" smtClean="0"/>
              <a:t>Name, title</a:t>
            </a:r>
            <a:endParaRPr lang="en-US" dirty="0"/>
          </a:p>
        </p:txBody>
      </p:sp>
      <p:sp>
        <p:nvSpPr>
          <p:cNvPr id="10" name="Text Placeholder 3"/>
          <p:cNvSpPr>
            <a:spLocks noGrp="1"/>
          </p:cNvSpPr>
          <p:nvPr>
            <p:ph type="body" sz="quarter" idx="17"/>
          </p:nvPr>
        </p:nvSpPr>
        <p:spPr>
          <a:xfrm>
            <a:off x="6005594" y="2353235"/>
            <a:ext cx="2715544" cy="470647"/>
          </a:xfrm>
        </p:spPr>
        <p:txBody>
          <a:bodyPr>
            <a:normAutofit/>
          </a:bodyPr>
          <a:lstStyle>
            <a:lvl1pPr marL="0" indent="0">
              <a:buFontTx/>
              <a:buNone/>
              <a:defRPr sz="714">
                <a:latin typeface="Arial" panose="020B0604020202020204" pitchFamily="34" charset="0"/>
                <a:cs typeface="Arial" panose="020B0604020202020204" pitchFamily="34" charset="0"/>
              </a:defRPr>
            </a:lvl1pPr>
          </a:lstStyle>
          <a:p>
            <a:endParaRPr lang="en-US" dirty="0"/>
          </a:p>
        </p:txBody>
      </p:sp>
      <p:sp>
        <p:nvSpPr>
          <p:cNvPr id="23" name="Content Placeholder 17"/>
          <p:cNvSpPr>
            <a:spLocks noGrp="1"/>
          </p:cNvSpPr>
          <p:nvPr>
            <p:ph sz="quarter" idx="32" hasCustomPrompt="1"/>
          </p:nvPr>
        </p:nvSpPr>
        <p:spPr>
          <a:xfrm>
            <a:off x="5352451" y="1411941"/>
            <a:ext cx="3368686" cy="403412"/>
          </a:xfrm>
        </p:spPr>
        <p:txBody>
          <a:bodyPr anchor="b" anchorCtr="0"/>
          <a:lstStyle>
            <a:lvl1pPr marL="0" indent="0">
              <a:buFontTx/>
              <a:buNone/>
              <a:defRPr sz="1286" b="1" baseline="0">
                <a:solidFill>
                  <a:schemeClr val="accent1"/>
                </a:solidFill>
                <a:latin typeface="Arial" panose="020B0604020202020204" pitchFamily="34" charset="0"/>
                <a:cs typeface="Arial" panose="020B0604020202020204" pitchFamily="34" charset="0"/>
              </a:defRPr>
            </a:lvl1pPr>
          </a:lstStyle>
          <a:p>
            <a:r>
              <a:rPr lang="en-US" dirty="0" smtClean="0"/>
              <a:t>Click to add subtitle</a:t>
            </a:r>
            <a:endParaRPr lang="en-US" dirty="0"/>
          </a:p>
        </p:txBody>
      </p:sp>
      <p:sp>
        <p:nvSpPr>
          <p:cNvPr id="33" name="Picture Placeholder 1" descr="Picture"/>
          <p:cNvSpPr>
            <a:spLocks noGrp="1"/>
          </p:cNvSpPr>
          <p:nvPr>
            <p:ph type="pic" sz="quarter" idx="40"/>
          </p:nvPr>
        </p:nvSpPr>
        <p:spPr>
          <a:xfrm>
            <a:off x="5352451" y="2958353"/>
            <a:ext cx="611993" cy="874059"/>
          </a:xfrm>
        </p:spPr>
        <p:txBody>
          <a:bodyPr/>
          <a:lstStyle>
            <a:lvl1pPr marL="0" indent="0">
              <a:buFontTx/>
              <a:buNone/>
              <a:defRPr sz="857">
                <a:latin typeface="Arial" panose="020B0604020202020204" pitchFamily="34" charset="0"/>
                <a:cs typeface="Arial" panose="020B0604020202020204" pitchFamily="34" charset="0"/>
              </a:defRPr>
            </a:lvl1pPr>
          </a:lstStyle>
          <a:p>
            <a:endParaRPr lang="en-US" dirty="0" smtClean="0"/>
          </a:p>
        </p:txBody>
      </p:sp>
      <p:sp>
        <p:nvSpPr>
          <p:cNvPr id="36" name="Picture Placeholder 1" descr="Picture"/>
          <p:cNvSpPr>
            <a:spLocks noGrp="1"/>
          </p:cNvSpPr>
          <p:nvPr>
            <p:ph type="pic" sz="quarter" idx="43"/>
          </p:nvPr>
        </p:nvSpPr>
        <p:spPr>
          <a:xfrm>
            <a:off x="5352451" y="4013148"/>
            <a:ext cx="611993" cy="874059"/>
          </a:xfrm>
        </p:spPr>
        <p:txBody>
          <a:bodyPr/>
          <a:lstStyle>
            <a:lvl1pPr marL="0" indent="0">
              <a:buFontTx/>
              <a:buNone/>
              <a:defRPr sz="857">
                <a:latin typeface="Arial" panose="020B0604020202020204" pitchFamily="34" charset="0"/>
                <a:cs typeface="Arial" panose="020B0604020202020204" pitchFamily="34" charset="0"/>
              </a:defRPr>
            </a:lvl1pPr>
          </a:lstStyle>
          <a:p>
            <a:endParaRPr lang="en-US" dirty="0" smtClean="0"/>
          </a:p>
        </p:txBody>
      </p:sp>
      <p:sp>
        <p:nvSpPr>
          <p:cNvPr id="38" name="Text Placeholder 2"/>
          <p:cNvSpPr>
            <a:spLocks noGrp="1"/>
          </p:cNvSpPr>
          <p:nvPr>
            <p:ph type="body" sz="quarter" idx="44" hasCustomPrompt="1"/>
          </p:nvPr>
        </p:nvSpPr>
        <p:spPr>
          <a:xfrm>
            <a:off x="6011478" y="2958353"/>
            <a:ext cx="2715544" cy="403412"/>
          </a:xfrm>
        </p:spPr>
        <p:txBody>
          <a:bodyPr>
            <a:normAutofit/>
          </a:bodyPr>
          <a:lstStyle>
            <a:lvl1pPr marL="0" indent="0">
              <a:buFontTx/>
              <a:buNone/>
              <a:defRPr sz="714" b="1">
                <a:solidFill>
                  <a:schemeClr val="accent1"/>
                </a:solidFill>
                <a:latin typeface="Arial" panose="020B0604020202020204" pitchFamily="34" charset="0"/>
                <a:cs typeface="Arial" panose="020B0604020202020204" pitchFamily="34" charset="0"/>
              </a:defRPr>
            </a:lvl1pPr>
          </a:lstStyle>
          <a:p>
            <a:r>
              <a:rPr lang="en-US" dirty="0" smtClean="0"/>
              <a:t>Name, title</a:t>
            </a:r>
            <a:endParaRPr lang="en-US" dirty="0"/>
          </a:p>
        </p:txBody>
      </p:sp>
      <p:sp>
        <p:nvSpPr>
          <p:cNvPr id="39" name="Text Placeholder 3"/>
          <p:cNvSpPr>
            <a:spLocks noGrp="1"/>
          </p:cNvSpPr>
          <p:nvPr>
            <p:ph type="body" sz="quarter" idx="45"/>
          </p:nvPr>
        </p:nvSpPr>
        <p:spPr>
          <a:xfrm>
            <a:off x="6011478" y="3361765"/>
            <a:ext cx="2715544" cy="470647"/>
          </a:xfrm>
        </p:spPr>
        <p:txBody>
          <a:bodyPr>
            <a:normAutofit/>
          </a:bodyPr>
          <a:lstStyle>
            <a:lvl1pPr marL="0" indent="0">
              <a:buFontTx/>
              <a:buNone/>
              <a:defRPr sz="714">
                <a:latin typeface="Arial" panose="020B0604020202020204" pitchFamily="34" charset="0"/>
                <a:cs typeface="Arial" panose="020B0604020202020204" pitchFamily="34" charset="0"/>
              </a:defRPr>
            </a:lvl1pPr>
          </a:lstStyle>
          <a:p>
            <a:endParaRPr lang="en-US" dirty="0"/>
          </a:p>
        </p:txBody>
      </p:sp>
      <p:sp>
        <p:nvSpPr>
          <p:cNvPr id="40" name="Text Placeholder 2"/>
          <p:cNvSpPr>
            <a:spLocks noGrp="1"/>
          </p:cNvSpPr>
          <p:nvPr>
            <p:ph type="body" sz="quarter" idx="46" hasCustomPrompt="1"/>
          </p:nvPr>
        </p:nvSpPr>
        <p:spPr>
          <a:xfrm>
            <a:off x="6011478" y="4013148"/>
            <a:ext cx="2715544" cy="403412"/>
          </a:xfrm>
        </p:spPr>
        <p:txBody>
          <a:bodyPr>
            <a:normAutofit/>
          </a:bodyPr>
          <a:lstStyle>
            <a:lvl1pPr marL="0" indent="0">
              <a:buFontTx/>
              <a:buNone/>
              <a:defRPr sz="714" b="1">
                <a:solidFill>
                  <a:schemeClr val="accent1"/>
                </a:solidFill>
                <a:latin typeface="Arial" panose="020B0604020202020204" pitchFamily="34" charset="0"/>
                <a:cs typeface="Arial" panose="020B0604020202020204" pitchFamily="34" charset="0"/>
              </a:defRPr>
            </a:lvl1pPr>
          </a:lstStyle>
          <a:p>
            <a:r>
              <a:rPr lang="en-US" dirty="0" smtClean="0"/>
              <a:t>Name, title</a:t>
            </a:r>
            <a:endParaRPr lang="en-US" dirty="0"/>
          </a:p>
        </p:txBody>
      </p:sp>
      <p:sp>
        <p:nvSpPr>
          <p:cNvPr id="41" name="Text Placeholder 3"/>
          <p:cNvSpPr>
            <a:spLocks noGrp="1"/>
          </p:cNvSpPr>
          <p:nvPr>
            <p:ph type="body" sz="quarter" idx="47"/>
          </p:nvPr>
        </p:nvSpPr>
        <p:spPr>
          <a:xfrm>
            <a:off x="6011478" y="4416559"/>
            <a:ext cx="2715544" cy="470647"/>
          </a:xfrm>
        </p:spPr>
        <p:txBody>
          <a:bodyPr>
            <a:normAutofit/>
          </a:bodyPr>
          <a:lstStyle>
            <a:lvl1pPr marL="0" indent="0">
              <a:buFontTx/>
              <a:buNone/>
              <a:defRPr sz="714">
                <a:latin typeface="Arial" panose="020B0604020202020204" pitchFamily="34" charset="0"/>
                <a:cs typeface="Arial" panose="020B0604020202020204" pitchFamily="34" charset="0"/>
              </a:defRPr>
            </a:lvl1pPr>
          </a:lstStyle>
          <a:p>
            <a:endParaRPr lang="en-US" dirty="0"/>
          </a:p>
        </p:txBody>
      </p:sp>
      <p:sp>
        <p:nvSpPr>
          <p:cNvPr id="42" name="Rectangle 41"/>
          <p:cNvSpPr/>
          <p:nvPr userDrawn="1"/>
        </p:nvSpPr>
        <p:spPr>
          <a:xfrm>
            <a:off x="3156858" y="384356"/>
            <a:ext cx="5606142" cy="825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43" name="Title 1"/>
          <p:cNvSpPr>
            <a:spLocks noGrp="1"/>
          </p:cNvSpPr>
          <p:nvPr>
            <p:ph type="ctrTitle"/>
          </p:nvPr>
        </p:nvSpPr>
        <p:spPr>
          <a:xfrm>
            <a:off x="3156857" y="384356"/>
            <a:ext cx="5277323" cy="825879"/>
          </a:xfrm>
          <a:noFill/>
        </p:spPr>
        <p:txBody>
          <a:bodyPr lIns="457200">
            <a:normAutofit/>
          </a:bodyPr>
          <a:lstStyle>
            <a:lvl1pPr marL="61687" indent="0" algn="l">
              <a:defRPr sz="1571" b="0">
                <a:solidFill>
                  <a:schemeClr val="bg1"/>
                </a:solidFill>
                <a:latin typeface="Arial" pitchFamily="34" charset="0"/>
                <a:cs typeface="Arial" pitchFamily="34" charset="0"/>
              </a:defRPr>
            </a:lvl1pPr>
          </a:lstStyle>
          <a:p>
            <a:endParaRPr lang="en-US" dirty="0"/>
          </a:p>
        </p:txBody>
      </p:sp>
      <p:sp>
        <p:nvSpPr>
          <p:cNvPr id="44" name="Rectangle 43"/>
          <p:cNvSpPr/>
          <p:nvPr userDrawn="1"/>
        </p:nvSpPr>
        <p:spPr>
          <a:xfrm>
            <a:off x="-1" y="384356"/>
            <a:ext cx="199264" cy="8258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45" name="Rectangle 44"/>
          <p:cNvSpPr/>
          <p:nvPr userDrawn="1"/>
        </p:nvSpPr>
        <p:spPr>
          <a:xfrm>
            <a:off x="272143" y="384356"/>
            <a:ext cx="2830286" cy="8258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46" name="Picture Placeholder 1" descr="Picture"/>
          <p:cNvSpPr>
            <a:spLocks noGrp="1"/>
          </p:cNvSpPr>
          <p:nvPr>
            <p:ph type="pic" sz="quarter" idx="48"/>
          </p:nvPr>
        </p:nvSpPr>
        <p:spPr>
          <a:xfrm>
            <a:off x="5352451" y="5088912"/>
            <a:ext cx="611993" cy="874059"/>
          </a:xfrm>
        </p:spPr>
        <p:txBody>
          <a:bodyPr/>
          <a:lstStyle>
            <a:lvl1pPr marL="0" indent="0">
              <a:buFontTx/>
              <a:buNone/>
              <a:defRPr sz="857">
                <a:latin typeface="Arial" panose="020B0604020202020204" pitchFamily="34" charset="0"/>
                <a:cs typeface="Arial" panose="020B0604020202020204" pitchFamily="34" charset="0"/>
              </a:defRPr>
            </a:lvl1pPr>
          </a:lstStyle>
          <a:p>
            <a:endParaRPr lang="en-US" dirty="0" smtClean="0"/>
          </a:p>
        </p:txBody>
      </p:sp>
      <p:sp>
        <p:nvSpPr>
          <p:cNvPr id="47" name="Text Placeholder 2"/>
          <p:cNvSpPr>
            <a:spLocks noGrp="1"/>
          </p:cNvSpPr>
          <p:nvPr>
            <p:ph type="body" sz="quarter" idx="49" hasCustomPrompt="1"/>
          </p:nvPr>
        </p:nvSpPr>
        <p:spPr>
          <a:xfrm>
            <a:off x="6011478" y="5088912"/>
            <a:ext cx="2715544" cy="403412"/>
          </a:xfrm>
        </p:spPr>
        <p:txBody>
          <a:bodyPr>
            <a:normAutofit/>
          </a:bodyPr>
          <a:lstStyle>
            <a:lvl1pPr marL="0" indent="0">
              <a:buFontTx/>
              <a:buNone/>
              <a:defRPr sz="714" b="1">
                <a:solidFill>
                  <a:schemeClr val="accent1"/>
                </a:solidFill>
                <a:latin typeface="Arial" panose="020B0604020202020204" pitchFamily="34" charset="0"/>
                <a:cs typeface="Arial" panose="020B0604020202020204" pitchFamily="34" charset="0"/>
              </a:defRPr>
            </a:lvl1pPr>
          </a:lstStyle>
          <a:p>
            <a:r>
              <a:rPr lang="en-US" dirty="0" smtClean="0"/>
              <a:t>Name, title</a:t>
            </a:r>
            <a:endParaRPr lang="en-US" dirty="0"/>
          </a:p>
        </p:txBody>
      </p:sp>
      <p:sp>
        <p:nvSpPr>
          <p:cNvPr id="48" name="Text Placeholder 3"/>
          <p:cNvSpPr>
            <a:spLocks noGrp="1"/>
          </p:cNvSpPr>
          <p:nvPr>
            <p:ph type="body" sz="quarter" idx="50"/>
          </p:nvPr>
        </p:nvSpPr>
        <p:spPr>
          <a:xfrm>
            <a:off x="6011478" y="5492324"/>
            <a:ext cx="2715544" cy="470647"/>
          </a:xfrm>
        </p:spPr>
        <p:txBody>
          <a:bodyPr>
            <a:normAutofit/>
          </a:bodyPr>
          <a:lstStyle>
            <a:lvl1pPr marL="0" indent="0">
              <a:buFontTx/>
              <a:buNone/>
              <a:defRPr sz="714">
                <a:latin typeface="Arial" panose="020B0604020202020204" pitchFamily="34" charset="0"/>
                <a:cs typeface="Arial" panose="020B0604020202020204" pitchFamily="34" charset="0"/>
              </a:defRPr>
            </a:lvl1pPr>
          </a:lstStyle>
          <a:p>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9046" y="6143708"/>
            <a:ext cx="953953" cy="494666"/>
          </a:xfrm>
          <a:prstGeom prst="rect">
            <a:avLst/>
          </a:prstGeom>
        </p:spPr>
      </p:pic>
      <p:sp>
        <p:nvSpPr>
          <p:cNvPr id="26" name="TextBox 25"/>
          <p:cNvSpPr txBox="1"/>
          <p:nvPr userDrawn="1"/>
        </p:nvSpPr>
        <p:spPr>
          <a:xfrm>
            <a:off x="181917" y="6172666"/>
            <a:ext cx="7347857" cy="618099"/>
          </a:xfrm>
          <a:prstGeom prst="rect">
            <a:avLst/>
          </a:prstGeom>
          <a:noFill/>
        </p:spPr>
        <p:txBody>
          <a:bodyPr wrap="square" lIns="104503" tIns="52251" rIns="104503" bIns="52251" rtlCol="0" anchor="b">
            <a:spAutoFit/>
          </a:bodyPr>
          <a:lstStyle/>
          <a:p>
            <a:pPr rtl="0"/>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 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rsmus.com/aboutus for more information regarding RSM US LLP and RSM International. RSM® and the RSM logo are registered trademarks of RSM International Association. </a:t>
            </a:r>
            <a:r>
              <a:rPr lang="en-US" sz="714" b="0" i="1"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The power of being understood</a:t>
            </a:r>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 is a registered trademark of RSM US LLP. </a:t>
            </a:r>
          </a:p>
          <a:p>
            <a:pPr rtl="0"/>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 2018 RSM US LLP. All Rights Reserved. </a:t>
            </a:r>
          </a:p>
        </p:txBody>
      </p:sp>
    </p:spTree>
    <p:extLst>
      <p:ext uri="{BB962C8B-B14F-4D97-AF65-F5344CB8AC3E}">
        <p14:creationId xmlns:p14="http://schemas.microsoft.com/office/powerpoint/2010/main" val="3599704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ront Option_3">
    <p:spTree>
      <p:nvGrpSpPr>
        <p:cNvPr id="1" name=""/>
        <p:cNvGrpSpPr/>
        <p:nvPr/>
      </p:nvGrpSpPr>
      <p:grpSpPr>
        <a:xfrm>
          <a:off x="0" y="0"/>
          <a:ext cx="0" cy="0"/>
          <a:chOff x="0" y="0"/>
          <a:chExt cx="0" cy="0"/>
        </a:xfrm>
      </p:grpSpPr>
      <p:sp>
        <p:nvSpPr>
          <p:cNvPr id="17" name="Rectangle 16"/>
          <p:cNvSpPr/>
          <p:nvPr userDrawn="1"/>
        </p:nvSpPr>
        <p:spPr>
          <a:xfrm>
            <a:off x="2032309" y="384356"/>
            <a:ext cx="6730691" cy="825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18" name="Title 1"/>
          <p:cNvSpPr>
            <a:spLocks noGrp="1"/>
          </p:cNvSpPr>
          <p:nvPr>
            <p:ph type="ctrTitle"/>
          </p:nvPr>
        </p:nvSpPr>
        <p:spPr>
          <a:xfrm>
            <a:off x="1796143" y="384356"/>
            <a:ext cx="6638037" cy="825879"/>
          </a:xfrm>
          <a:noFill/>
        </p:spPr>
        <p:txBody>
          <a:bodyPr lIns="457200">
            <a:normAutofit/>
          </a:bodyPr>
          <a:lstStyle>
            <a:lvl1pPr marL="61687" indent="0" algn="l">
              <a:defRPr sz="1571" b="0">
                <a:solidFill>
                  <a:schemeClr val="bg1"/>
                </a:solidFill>
                <a:latin typeface="Arial" pitchFamily="34" charset="0"/>
                <a:cs typeface="Arial" pitchFamily="34" charset="0"/>
              </a:defRPr>
            </a:lvl1pPr>
          </a:lstStyle>
          <a:p>
            <a:endParaRPr lang="en-US" dirty="0"/>
          </a:p>
        </p:txBody>
      </p:sp>
      <p:sp>
        <p:nvSpPr>
          <p:cNvPr id="19" name="Text Placeholder 2"/>
          <p:cNvSpPr>
            <a:spLocks noGrp="1"/>
          </p:cNvSpPr>
          <p:nvPr>
            <p:ph type="body" idx="1"/>
          </p:nvPr>
        </p:nvSpPr>
        <p:spPr>
          <a:xfrm>
            <a:off x="272143" y="1411941"/>
            <a:ext cx="1687286" cy="424516"/>
          </a:xfrm>
          <a:solidFill>
            <a:schemeClr val="accent2">
              <a:lumMod val="20000"/>
              <a:lumOff val="80000"/>
            </a:schemeClr>
          </a:solidFill>
        </p:spPr>
        <p:txBody>
          <a:bodyPr anchor="b">
            <a:normAutofit/>
          </a:bodyPr>
          <a:lstStyle>
            <a:lvl1pPr marL="0" indent="0">
              <a:buNone/>
              <a:defRPr sz="1000" b="1">
                <a:solidFill>
                  <a:schemeClr val="tx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endParaRPr lang="en-US" dirty="0" smtClean="0"/>
          </a:p>
        </p:txBody>
      </p:sp>
      <p:sp>
        <p:nvSpPr>
          <p:cNvPr id="20" name="Content Placeholder 3"/>
          <p:cNvSpPr>
            <a:spLocks noGrp="1"/>
          </p:cNvSpPr>
          <p:nvPr>
            <p:ph sz="half" idx="2" hasCustomPrompt="1"/>
          </p:nvPr>
        </p:nvSpPr>
        <p:spPr>
          <a:xfrm>
            <a:off x="272143" y="1882588"/>
            <a:ext cx="1687286" cy="4168588"/>
          </a:xfrm>
          <a:solidFill>
            <a:schemeClr val="accent2">
              <a:lumMod val="20000"/>
              <a:lumOff val="80000"/>
            </a:schemeClr>
          </a:solidFill>
        </p:spPr>
        <p:txBody>
          <a:bodyPr>
            <a:normAutofit/>
          </a:bodyPr>
          <a:lstStyle>
            <a:lvl1pPr marL="0" indent="0">
              <a:buNone/>
              <a:defRPr sz="714" i="0">
                <a:solidFill>
                  <a:schemeClr val="tx1"/>
                </a:solidFill>
                <a:latin typeface="Arial" pitchFamily="34" charset="0"/>
                <a:cs typeface="Arial" pitchFamily="34" charset="0"/>
              </a:defRPr>
            </a:lvl1pPr>
            <a:lvl2pPr marL="264891" indent="-132446">
              <a:defRPr sz="714" i="0">
                <a:solidFill>
                  <a:schemeClr val="tx1"/>
                </a:solidFill>
              </a:defRPr>
            </a:lvl2pPr>
            <a:lvl3pPr marL="390080" indent="-125189">
              <a:defRPr sz="714" i="0">
                <a:solidFill>
                  <a:schemeClr val="tx1"/>
                </a:solidFill>
              </a:defRPr>
            </a:lvl3pPr>
            <a:lvl4pPr marL="522525" indent="-132446">
              <a:defRPr sz="929" i="1">
                <a:solidFill>
                  <a:srgbClr val="007FB1"/>
                </a:solidFill>
              </a:defRPr>
            </a:lvl4pPr>
            <a:lvl5pPr marL="522525" indent="-132446">
              <a:defRPr sz="929">
                <a:solidFill>
                  <a:srgbClr val="007FB1"/>
                </a:solidFill>
              </a:defRPr>
            </a:lvl5pPr>
            <a:lvl6pPr>
              <a:defRPr sz="1857"/>
            </a:lvl6pPr>
            <a:lvl7pPr>
              <a:defRPr sz="1857"/>
            </a:lvl7pPr>
            <a:lvl8pPr>
              <a:defRPr sz="1857"/>
            </a:lvl8pPr>
            <a:lvl9pPr>
              <a:defRPr sz="1857"/>
            </a:lvl9pPr>
          </a:lstStyle>
          <a:p>
            <a:pPr lvl="0"/>
            <a:r>
              <a:rPr lang="en-US" dirty="0" smtClean="0"/>
              <a:t>Click to edit sidebar copy</a:t>
            </a:r>
          </a:p>
          <a:p>
            <a:pPr lvl="1"/>
            <a:r>
              <a:rPr lang="en-US" dirty="0" smtClean="0"/>
              <a:t>Second level</a:t>
            </a:r>
          </a:p>
          <a:p>
            <a:pPr lvl="2"/>
            <a:r>
              <a:rPr lang="en-US" dirty="0" smtClean="0"/>
              <a:t>Third level</a:t>
            </a:r>
          </a:p>
        </p:txBody>
      </p:sp>
      <p:sp>
        <p:nvSpPr>
          <p:cNvPr id="21" name="Text Placeholder 4"/>
          <p:cNvSpPr>
            <a:spLocks noGrp="1"/>
          </p:cNvSpPr>
          <p:nvPr>
            <p:ph type="body" sz="quarter" idx="3" hasCustomPrompt="1"/>
          </p:nvPr>
        </p:nvSpPr>
        <p:spPr>
          <a:xfrm>
            <a:off x="2047019" y="1411941"/>
            <a:ext cx="2449286" cy="424516"/>
          </a:xfrm>
        </p:spPr>
        <p:txBody>
          <a:bodyPr anchor="b">
            <a:normAutofit/>
          </a:bodyPr>
          <a:lstStyle>
            <a:lvl1pPr marL="0" indent="0">
              <a:buNone/>
              <a:defRPr sz="1286" b="1" baseline="0">
                <a:solidFill>
                  <a:schemeClr val="accent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r>
              <a:rPr lang="en-US" dirty="0" smtClean="0"/>
              <a:t>Click to edit intro text</a:t>
            </a:r>
          </a:p>
        </p:txBody>
      </p:sp>
      <p:sp>
        <p:nvSpPr>
          <p:cNvPr id="24" name="Content Placeholder 5"/>
          <p:cNvSpPr>
            <a:spLocks noGrp="1"/>
          </p:cNvSpPr>
          <p:nvPr>
            <p:ph sz="quarter" idx="4" hasCustomPrompt="1"/>
          </p:nvPr>
        </p:nvSpPr>
        <p:spPr>
          <a:xfrm>
            <a:off x="2047019" y="1882588"/>
            <a:ext cx="2449286" cy="4168588"/>
          </a:xfrm>
        </p:spPr>
        <p:txBody>
          <a:bodyPr>
            <a:normAutofit/>
          </a:bodyPr>
          <a:lstStyle>
            <a:lvl1pPr>
              <a:buNone/>
              <a:defRPr sz="714" baseline="0">
                <a:latin typeface="Arial" panose="020B0604020202020204" pitchFamily="34" charset="0"/>
                <a:cs typeface="Arial" panose="020B0604020202020204" pitchFamily="34" charset="0"/>
              </a:defRPr>
            </a:lvl1pPr>
            <a:lvl2pPr>
              <a:defRPr sz="714">
                <a:latin typeface="Arial" panose="020B0604020202020204" pitchFamily="34" charset="0"/>
                <a:cs typeface="Arial" panose="020B0604020202020204" pitchFamily="34" charset="0"/>
              </a:defRPr>
            </a:lvl2pPr>
            <a:lvl3pPr>
              <a:defRPr sz="714">
                <a:latin typeface="Arial" panose="020B0604020202020204" pitchFamily="34" charset="0"/>
                <a:cs typeface="Arial" panose="020B0604020202020204" pitchFamily="34" charset="0"/>
              </a:defRPr>
            </a:lvl3pPr>
            <a:lvl4pPr>
              <a:defRPr sz="714">
                <a:latin typeface="Arial" panose="020B0604020202020204" pitchFamily="34" charset="0"/>
                <a:cs typeface="Arial" panose="020B0604020202020204" pitchFamily="34" charset="0"/>
              </a:defRPr>
            </a:lvl4pPr>
            <a:lvl5pPr>
              <a:defRPr sz="714">
                <a:latin typeface="Arial" panose="020B0604020202020204" pitchFamily="34" charset="0"/>
                <a:cs typeface="Arial" panose="020B0604020202020204" pitchFamily="34" charset="0"/>
              </a:defRPr>
            </a:lvl5pPr>
            <a:lvl6pPr>
              <a:defRPr sz="1857"/>
            </a:lvl6pPr>
            <a:lvl7pPr>
              <a:defRPr sz="1857"/>
            </a:lvl7pPr>
            <a:lvl8pPr>
              <a:defRPr sz="1857"/>
            </a:lvl8pPr>
            <a:lvl9pPr>
              <a:defRPr sz="1857"/>
            </a:lvl9pPr>
          </a:lstStyle>
          <a:p>
            <a:pPr lvl="0"/>
            <a:r>
              <a:rPr lang="en-US" dirty="0" smtClean="0"/>
              <a:t>Click to edit paragraph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Rectangle 31"/>
          <p:cNvSpPr/>
          <p:nvPr userDrawn="1"/>
        </p:nvSpPr>
        <p:spPr>
          <a:xfrm>
            <a:off x="-1" y="384356"/>
            <a:ext cx="199264" cy="8258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33" name="Rectangle 32"/>
          <p:cNvSpPr/>
          <p:nvPr userDrawn="1"/>
        </p:nvSpPr>
        <p:spPr>
          <a:xfrm>
            <a:off x="272143" y="384356"/>
            <a:ext cx="1687286" cy="8258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36" name="Text Placeholder 2"/>
          <p:cNvSpPr>
            <a:spLocks noGrp="1"/>
          </p:cNvSpPr>
          <p:nvPr>
            <p:ph type="body" idx="14"/>
          </p:nvPr>
        </p:nvSpPr>
        <p:spPr>
          <a:xfrm>
            <a:off x="7090424" y="1411941"/>
            <a:ext cx="1687286" cy="424516"/>
          </a:xfrm>
          <a:solidFill>
            <a:schemeClr val="accent2">
              <a:lumMod val="20000"/>
              <a:lumOff val="80000"/>
            </a:schemeClr>
          </a:solidFill>
        </p:spPr>
        <p:txBody>
          <a:bodyPr anchor="b">
            <a:normAutofit/>
          </a:bodyPr>
          <a:lstStyle>
            <a:lvl1pPr marL="0" indent="0">
              <a:buNone/>
              <a:defRPr sz="1000" b="1">
                <a:solidFill>
                  <a:schemeClr val="tx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endParaRPr lang="en-US" dirty="0" smtClean="0"/>
          </a:p>
        </p:txBody>
      </p:sp>
      <p:sp>
        <p:nvSpPr>
          <p:cNvPr id="37" name="Content Placeholder 3"/>
          <p:cNvSpPr>
            <a:spLocks noGrp="1"/>
          </p:cNvSpPr>
          <p:nvPr>
            <p:ph sz="half" idx="15" hasCustomPrompt="1"/>
          </p:nvPr>
        </p:nvSpPr>
        <p:spPr>
          <a:xfrm>
            <a:off x="7090424" y="1882588"/>
            <a:ext cx="1687286" cy="4168588"/>
          </a:xfrm>
          <a:solidFill>
            <a:schemeClr val="accent2">
              <a:lumMod val="20000"/>
              <a:lumOff val="80000"/>
            </a:schemeClr>
          </a:solidFill>
        </p:spPr>
        <p:txBody>
          <a:bodyPr>
            <a:normAutofit/>
          </a:bodyPr>
          <a:lstStyle>
            <a:lvl1pPr marL="0" indent="0">
              <a:buNone/>
              <a:defRPr sz="714" i="1">
                <a:solidFill>
                  <a:schemeClr val="tx1"/>
                </a:solidFill>
                <a:latin typeface="Arial" pitchFamily="34" charset="0"/>
                <a:cs typeface="Arial" pitchFamily="34" charset="0"/>
              </a:defRPr>
            </a:lvl1pPr>
            <a:lvl2pPr marL="264891" indent="-132446">
              <a:defRPr sz="714" i="1">
                <a:solidFill>
                  <a:schemeClr val="tx1"/>
                </a:solidFill>
              </a:defRPr>
            </a:lvl2pPr>
            <a:lvl3pPr marL="390080" indent="-125189">
              <a:defRPr sz="714" i="1">
                <a:solidFill>
                  <a:schemeClr val="tx1"/>
                </a:solidFill>
              </a:defRPr>
            </a:lvl3pPr>
            <a:lvl4pPr marL="522525" indent="-132446">
              <a:defRPr sz="929" i="1">
                <a:solidFill>
                  <a:srgbClr val="007FB1"/>
                </a:solidFill>
              </a:defRPr>
            </a:lvl4pPr>
            <a:lvl5pPr marL="522525" indent="-132446">
              <a:defRPr sz="929">
                <a:solidFill>
                  <a:srgbClr val="007FB1"/>
                </a:solidFill>
              </a:defRPr>
            </a:lvl5pPr>
            <a:lvl6pPr>
              <a:defRPr sz="1857"/>
            </a:lvl6pPr>
            <a:lvl7pPr>
              <a:defRPr sz="1857"/>
            </a:lvl7pPr>
            <a:lvl8pPr>
              <a:defRPr sz="1857"/>
            </a:lvl8pPr>
            <a:lvl9pPr>
              <a:defRPr sz="1857"/>
            </a:lvl9pPr>
          </a:lstStyle>
          <a:p>
            <a:pPr lvl="0"/>
            <a:r>
              <a:rPr lang="en-US" dirty="0" smtClean="0"/>
              <a:t>Click to edit sidebar copy</a:t>
            </a:r>
          </a:p>
          <a:p>
            <a:pPr lvl="1"/>
            <a:r>
              <a:rPr lang="en-US" dirty="0" smtClean="0"/>
              <a:t>Second level</a:t>
            </a:r>
          </a:p>
          <a:p>
            <a:pPr lvl="2"/>
            <a:r>
              <a:rPr lang="en-US" dirty="0" smtClean="0"/>
              <a:t>Third level</a:t>
            </a:r>
          </a:p>
        </p:txBody>
      </p:sp>
      <p:sp>
        <p:nvSpPr>
          <p:cNvPr id="40" name="Text Placeholder 4"/>
          <p:cNvSpPr>
            <a:spLocks noGrp="1"/>
          </p:cNvSpPr>
          <p:nvPr>
            <p:ph type="body" sz="quarter" idx="16" hasCustomPrompt="1"/>
          </p:nvPr>
        </p:nvSpPr>
        <p:spPr>
          <a:xfrm>
            <a:off x="4561455" y="1411941"/>
            <a:ext cx="2449286" cy="424516"/>
          </a:xfrm>
        </p:spPr>
        <p:txBody>
          <a:bodyPr anchor="b">
            <a:normAutofit/>
          </a:bodyPr>
          <a:lstStyle>
            <a:lvl1pPr marL="0" indent="0">
              <a:buNone/>
              <a:defRPr sz="1286" b="1" baseline="0">
                <a:solidFill>
                  <a:schemeClr val="accent1"/>
                </a:solidFill>
                <a:latin typeface="Arial" panose="020B0604020202020204" pitchFamily="34" charset="0"/>
                <a:cs typeface="Arial" panose="020B0604020202020204" pitchFamily="34" charset="0"/>
              </a:defRPr>
            </a:lvl1pPr>
            <a:lvl2pPr marL="522525" indent="0">
              <a:buNone/>
              <a:defRPr sz="2286" b="1"/>
            </a:lvl2pPr>
            <a:lvl3pPr marL="1045049" indent="0">
              <a:buNone/>
              <a:defRPr sz="2071" b="1"/>
            </a:lvl3pPr>
            <a:lvl4pPr marL="1567574" indent="0">
              <a:buNone/>
              <a:defRPr sz="1857" b="1"/>
            </a:lvl4pPr>
            <a:lvl5pPr marL="2090099" indent="0">
              <a:buNone/>
              <a:defRPr sz="1857" b="1"/>
            </a:lvl5pPr>
            <a:lvl6pPr marL="2612624" indent="0">
              <a:buNone/>
              <a:defRPr sz="1857" b="1"/>
            </a:lvl6pPr>
            <a:lvl7pPr marL="3135148" indent="0">
              <a:buNone/>
              <a:defRPr sz="1857" b="1"/>
            </a:lvl7pPr>
            <a:lvl8pPr marL="3657673" indent="0">
              <a:buNone/>
              <a:defRPr sz="1857" b="1"/>
            </a:lvl8pPr>
            <a:lvl9pPr marL="4180198" indent="0">
              <a:buNone/>
              <a:defRPr sz="1857" b="1"/>
            </a:lvl9pPr>
          </a:lstStyle>
          <a:p>
            <a:pPr lvl="0"/>
            <a:r>
              <a:rPr lang="en-US" dirty="0" smtClean="0"/>
              <a:t>Click to edit intro text</a:t>
            </a:r>
          </a:p>
        </p:txBody>
      </p:sp>
      <p:sp>
        <p:nvSpPr>
          <p:cNvPr id="41" name="Content Placeholder 5"/>
          <p:cNvSpPr>
            <a:spLocks noGrp="1"/>
          </p:cNvSpPr>
          <p:nvPr>
            <p:ph sz="quarter" idx="17" hasCustomPrompt="1"/>
          </p:nvPr>
        </p:nvSpPr>
        <p:spPr>
          <a:xfrm>
            <a:off x="4561455" y="1882588"/>
            <a:ext cx="2449286" cy="4168588"/>
          </a:xfrm>
        </p:spPr>
        <p:txBody>
          <a:bodyPr>
            <a:normAutofit/>
          </a:bodyPr>
          <a:lstStyle>
            <a:lvl1pPr>
              <a:buNone/>
              <a:defRPr sz="714" baseline="0">
                <a:latin typeface="Arial" panose="020B0604020202020204" pitchFamily="34" charset="0"/>
                <a:cs typeface="Arial" panose="020B0604020202020204" pitchFamily="34" charset="0"/>
              </a:defRPr>
            </a:lvl1pPr>
            <a:lvl2pPr>
              <a:defRPr sz="714">
                <a:latin typeface="Arial" panose="020B0604020202020204" pitchFamily="34" charset="0"/>
                <a:cs typeface="Arial" panose="020B0604020202020204" pitchFamily="34" charset="0"/>
              </a:defRPr>
            </a:lvl2pPr>
            <a:lvl3pPr>
              <a:defRPr sz="714">
                <a:latin typeface="Arial" panose="020B0604020202020204" pitchFamily="34" charset="0"/>
                <a:cs typeface="Arial" panose="020B0604020202020204" pitchFamily="34" charset="0"/>
              </a:defRPr>
            </a:lvl3pPr>
            <a:lvl4pPr>
              <a:defRPr sz="714">
                <a:latin typeface="Arial" panose="020B0604020202020204" pitchFamily="34" charset="0"/>
                <a:cs typeface="Arial" panose="020B0604020202020204" pitchFamily="34" charset="0"/>
              </a:defRPr>
            </a:lvl4pPr>
            <a:lvl5pPr>
              <a:defRPr sz="714">
                <a:latin typeface="Arial" panose="020B0604020202020204" pitchFamily="34" charset="0"/>
                <a:cs typeface="Arial" panose="020B0604020202020204" pitchFamily="34" charset="0"/>
              </a:defRPr>
            </a:lvl5pPr>
            <a:lvl6pPr>
              <a:defRPr sz="1857"/>
            </a:lvl6pPr>
            <a:lvl7pPr>
              <a:defRPr sz="1857"/>
            </a:lvl7pPr>
            <a:lvl8pPr>
              <a:defRPr sz="1857"/>
            </a:lvl8pPr>
            <a:lvl9pPr>
              <a:defRPr sz="1857"/>
            </a:lvl9pPr>
          </a:lstStyle>
          <a:p>
            <a:pPr lvl="0"/>
            <a:r>
              <a:rPr lang="en-US" dirty="0" smtClean="0"/>
              <a:t>Click to edit paragraph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904" y="6143708"/>
            <a:ext cx="953953" cy="49466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143" y="6436500"/>
            <a:ext cx="1524000" cy="201874"/>
          </a:xfrm>
          <a:prstGeom prst="rect">
            <a:avLst/>
          </a:prstGeom>
        </p:spPr>
      </p:pic>
    </p:spTree>
    <p:extLst>
      <p:ext uri="{BB962C8B-B14F-4D97-AF65-F5344CB8AC3E}">
        <p14:creationId xmlns:p14="http://schemas.microsoft.com/office/powerpoint/2010/main" val="2681026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ront Option_4">
    <p:spTree>
      <p:nvGrpSpPr>
        <p:cNvPr id="1" name=""/>
        <p:cNvGrpSpPr/>
        <p:nvPr/>
      </p:nvGrpSpPr>
      <p:grpSpPr>
        <a:xfrm>
          <a:off x="0" y="0"/>
          <a:ext cx="0" cy="0"/>
          <a:chOff x="0" y="0"/>
          <a:chExt cx="0" cy="0"/>
        </a:xfrm>
      </p:grpSpPr>
      <p:sp>
        <p:nvSpPr>
          <p:cNvPr id="31" name="Text Placeholder 21"/>
          <p:cNvSpPr>
            <a:spLocks noGrp="1"/>
          </p:cNvSpPr>
          <p:nvPr>
            <p:ph type="body" sz="quarter" idx="36" hasCustomPrompt="1"/>
          </p:nvPr>
        </p:nvSpPr>
        <p:spPr>
          <a:xfrm>
            <a:off x="1473104" y="405229"/>
            <a:ext cx="4459610" cy="385482"/>
          </a:xfrm>
        </p:spPr>
        <p:txBody>
          <a:bodyPr anchor="b" anchorCtr="0">
            <a:normAutofit/>
          </a:bodyPr>
          <a:lstStyle>
            <a:lvl1pPr marL="0" indent="0">
              <a:buNone/>
              <a:defRPr sz="1429" b="1">
                <a:solidFill>
                  <a:schemeClr val="accent3"/>
                </a:solidFill>
                <a:latin typeface="Arial" panose="020B0604020202020204" pitchFamily="34" charset="0"/>
                <a:cs typeface="Arial" panose="020B0604020202020204" pitchFamily="34" charset="0"/>
              </a:defRPr>
            </a:lvl1pPr>
          </a:lstStyle>
          <a:p>
            <a:pPr lvl="0"/>
            <a:r>
              <a:rPr lang="en-US" dirty="0" smtClean="0"/>
              <a:t>About RSM</a:t>
            </a:r>
          </a:p>
        </p:txBody>
      </p:sp>
      <p:sp>
        <p:nvSpPr>
          <p:cNvPr id="32" name="Content Placeholder 19"/>
          <p:cNvSpPr>
            <a:spLocks noGrp="1"/>
          </p:cNvSpPr>
          <p:nvPr>
            <p:ph sz="quarter" idx="38" hasCustomPrompt="1"/>
          </p:nvPr>
        </p:nvSpPr>
        <p:spPr>
          <a:xfrm>
            <a:off x="1507080" y="5245480"/>
            <a:ext cx="4418374" cy="805697"/>
          </a:xfrm>
        </p:spPr>
        <p:txBody>
          <a:bodyPr>
            <a:normAutofit/>
          </a:bodyPr>
          <a:lstStyle>
            <a:lvl1pPr>
              <a:buNone/>
              <a:defRPr sz="714" baseline="0">
                <a:latin typeface="Arial" panose="020B0604020202020204" pitchFamily="34" charset="0"/>
                <a:cs typeface="Arial" panose="020B0604020202020204" pitchFamily="34" charset="0"/>
              </a:defRPr>
            </a:lvl1pPr>
          </a:lstStyle>
          <a:p>
            <a:pPr lvl="0"/>
            <a:r>
              <a:rPr lang="en-US" dirty="0" smtClean="0"/>
              <a:t>Click to insert org chart with shapes</a:t>
            </a:r>
          </a:p>
        </p:txBody>
      </p:sp>
      <p:sp>
        <p:nvSpPr>
          <p:cNvPr id="33" name="Text Placeholder 21"/>
          <p:cNvSpPr>
            <a:spLocks noGrp="1"/>
          </p:cNvSpPr>
          <p:nvPr>
            <p:ph type="body" sz="quarter" idx="39" hasCustomPrompt="1"/>
          </p:nvPr>
        </p:nvSpPr>
        <p:spPr>
          <a:xfrm>
            <a:off x="1507080" y="4840941"/>
            <a:ext cx="4418374" cy="318247"/>
          </a:xfrm>
        </p:spPr>
        <p:txBody>
          <a:bodyPr anchor="b" anchorCtr="0">
            <a:normAutofit/>
          </a:bodyPr>
          <a:lstStyle>
            <a:lvl1pPr marL="0" indent="0">
              <a:buNone/>
              <a:defRPr sz="857" b="1">
                <a:solidFill>
                  <a:schemeClr val="accent3"/>
                </a:solidFill>
                <a:latin typeface="Arial" panose="020B0604020202020204" pitchFamily="34" charset="0"/>
                <a:cs typeface="Arial" panose="020B0604020202020204" pitchFamily="34" charset="0"/>
              </a:defRPr>
            </a:lvl1pPr>
          </a:lstStyle>
          <a:p>
            <a:pPr lvl="0"/>
            <a:r>
              <a:rPr lang="en-US" dirty="0" smtClean="0"/>
              <a:t>Click to edit title</a:t>
            </a:r>
          </a:p>
        </p:txBody>
      </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4732" y="806823"/>
            <a:ext cx="4447982" cy="692748"/>
          </a:xfrm>
          <a:prstGeom prst="rect">
            <a:avLst/>
          </a:prstGeom>
        </p:spPr>
      </p:pic>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7080" y="1565467"/>
            <a:ext cx="4418374" cy="3275474"/>
          </a:xfrm>
          <a:prstGeom prst="rect">
            <a:avLst/>
          </a:prstGeom>
        </p:spPr>
      </p:pic>
      <p:sp>
        <p:nvSpPr>
          <p:cNvPr id="36" name="Rectangle 35"/>
          <p:cNvSpPr/>
          <p:nvPr userDrawn="1"/>
        </p:nvSpPr>
        <p:spPr>
          <a:xfrm>
            <a:off x="272143" y="386174"/>
            <a:ext cx="1092725" cy="5665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37" name="Rectangle 36"/>
          <p:cNvSpPr/>
          <p:nvPr userDrawn="1"/>
        </p:nvSpPr>
        <p:spPr>
          <a:xfrm>
            <a:off x="0" y="386174"/>
            <a:ext cx="199263" cy="5665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39" name="Content Placeholder 34"/>
          <p:cNvSpPr>
            <a:spLocks noGrp="1"/>
          </p:cNvSpPr>
          <p:nvPr>
            <p:ph sz="quarter" idx="31"/>
          </p:nvPr>
        </p:nvSpPr>
        <p:spPr>
          <a:xfrm>
            <a:off x="6053820" y="1155720"/>
            <a:ext cx="2818037" cy="4895456"/>
          </a:xfrm>
          <a:solidFill>
            <a:schemeClr val="accent2">
              <a:lumMod val="20000"/>
              <a:lumOff val="80000"/>
            </a:schemeClr>
          </a:solidFill>
        </p:spPr>
        <p:txBody>
          <a:bodyPr>
            <a:normAutofit/>
          </a:bodyPr>
          <a:lstStyle>
            <a:lvl1pPr marL="161021" indent="-161021">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40" name="Content Placeholder 12"/>
          <p:cNvSpPr>
            <a:spLocks noGrp="1"/>
          </p:cNvSpPr>
          <p:nvPr>
            <p:ph sz="quarter" idx="33" hasCustomPrompt="1"/>
          </p:nvPr>
        </p:nvSpPr>
        <p:spPr>
          <a:xfrm>
            <a:off x="6053820" y="819544"/>
            <a:ext cx="2818037" cy="336176"/>
          </a:xfrm>
          <a:solidFill>
            <a:schemeClr val="accent1"/>
          </a:solidFill>
        </p:spPr>
        <p:txBody>
          <a:bodyPr anchor="b" anchorCtr="0">
            <a:normAutofit/>
          </a:bodyPr>
          <a:lstStyle>
            <a:lvl1pPr>
              <a:buNone/>
              <a:defRPr sz="857" b="1">
                <a:solidFill>
                  <a:schemeClr val="bg1"/>
                </a:solidFill>
                <a:latin typeface="Arial" pitchFamily="34" charset="0"/>
                <a:cs typeface="Arial" pitchFamily="34" charset="0"/>
              </a:defRPr>
            </a:lvl1pPr>
          </a:lstStyle>
          <a:p>
            <a:pPr lvl="0"/>
            <a:r>
              <a:rPr lang="en-US" dirty="0" smtClean="0"/>
              <a:t>Click to add title</a:t>
            </a:r>
            <a:endParaRPr lang="en-US" dirty="0"/>
          </a:p>
        </p:txBody>
      </p:sp>
      <p:sp>
        <p:nvSpPr>
          <p:cNvPr id="41" name="Text Placeholder 21"/>
          <p:cNvSpPr>
            <a:spLocks noGrp="1"/>
          </p:cNvSpPr>
          <p:nvPr>
            <p:ph type="body" sz="quarter" idx="40" hasCustomPrompt="1"/>
          </p:nvPr>
        </p:nvSpPr>
        <p:spPr>
          <a:xfrm>
            <a:off x="6053820" y="407045"/>
            <a:ext cx="2600323" cy="385482"/>
          </a:xfrm>
        </p:spPr>
        <p:txBody>
          <a:bodyPr anchor="b" anchorCtr="0">
            <a:normAutofit/>
          </a:bodyPr>
          <a:lstStyle>
            <a:lvl1pPr marL="0" indent="0">
              <a:buNone/>
              <a:defRPr sz="1429" b="1">
                <a:solidFill>
                  <a:schemeClr val="accent3"/>
                </a:solidFill>
                <a:latin typeface="Arial" panose="020B0604020202020204" pitchFamily="34" charset="0"/>
                <a:cs typeface="Arial" panose="020B0604020202020204" pitchFamily="34" charset="0"/>
              </a:defRPr>
            </a:lvl1pPr>
          </a:lstStyle>
          <a:p>
            <a:pPr lvl="0"/>
            <a:r>
              <a:rPr lang="en-US" dirty="0" smtClean="0"/>
              <a:t>Insert Header</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7904" y="6143708"/>
            <a:ext cx="953953" cy="494666"/>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2143" y="6436500"/>
            <a:ext cx="1524000" cy="201874"/>
          </a:xfrm>
          <a:prstGeom prst="rect">
            <a:avLst/>
          </a:prstGeom>
        </p:spPr>
      </p:pic>
    </p:spTree>
    <p:extLst>
      <p:ext uri="{BB962C8B-B14F-4D97-AF65-F5344CB8AC3E}">
        <p14:creationId xmlns:p14="http://schemas.microsoft.com/office/powerpoint/2010/main" val="35412558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ck Option_1">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293675" y="1411941"/>
            <a:ext cx="574902" cy="874059"/>
          </a:xfrm>
        </p:spPr>
        <p:txBody>
          <a:bodyPr>
            <a:normAutofit/>
          </a:bodyPr>
          <a:lstStyle>
            <a:lvl1pPr>
              <a:buNone/>
              <a:defRPr sz="714">
                <a:latin typeface="Arial" pitchFamily="34" charset="0"/>
                <a:cs typeface="Arial" pitchFamily="34" charset="0"/>
              </a:defRPr>
            </a:lvl1pPr>
          </a:lstStyle>
          <a:p>
            <a:r>
              <a:rPr lang="en-US" dirty="0" smtClean="0"/>
              <a:t>Picture</a:t>
            </a:r>
            <a:endParaRPr lang="en-US" dirty="0"/>
          </a:p>
        </p:txBody>
      </p:sp>
      <p:sp>
        <p:nvSpPr>
          <p:cNvPr id="16" name="Text Placeholder 15"/>
          <p:cNvSpPr>
            <a:spLocks noGrp="1"/>
          </p:cNvSpPr>
          <p:nvPr>
            <p:ph type="body" sz="quarter" idx="16" hasCustomPrompt="1"/>
          </p:nvPr>
        </p:nvSpPr>
        <p:spPr>
          <a:xfrm>
            <a:off x="892389" y="1411941"/>
            <a:ext cx="3265714" cy="403412"/>
          </a:xfrm>
        </p:spPr>
        <p:txBody>
          <a:bodyPr>
            <a:normAutofit/>
          </a:bodyPr>
          <a:lstStyle>
            <a:lvl1pPr marL="0" indent="0">
              <a:buFontTx/>
              <a:buNone/>
              <a:defRPr lang="en-US" sz="714" b="1" i="0" kern="1200" baseline="0" dirty="0" smtClean="0">
                <a:solidFill>
                  <a:schemeClr val="accent3"/>
                </a:solidFill>
                <a:latin typeface="Arial" pitchFamily="34" charset="0"/>
                <a:ea typeface="+mn-ea"/>
                <a:cs typeface="Arial" pitchFamily="34" charset="0"/>
              </a:defRPr>
            </a:lvl1pPr>
          </a:lstStyle>
          <a:p>
            <a:pPr marL="314911" lvl="0" indent="-314911" algn="l" defTabSz="839763" rtl="0" eaLnBrk="1" latinLnBrk="0" hangingPunct="1">
              <a:spcBef>
                <a:spcPct val="20000"/>
              </a:spcBef>
            </a:pPr>
            <a:r>
              <a:rPr lang="en-US" dirty="0" smtClean="0"/>
              <a:t>Name, title</a:t>
            </a:r>
          </a:p>
        </p:txBody>
      </p:sp>
      <p:sp>
        <p:nvSpPr>
          <p:cNvPr id="19" name="Text Placeholder 18"/>
          <p:cNvSpPr>
            <a:spLocks noGrp="1"/>
          </p:cNvSpPr>
          <p:nvPr>
            <p:ph type="body" sz="quarter" idx="17"/>
          </p:nvPr>
        </p:nvSpPr>
        <p:spPr>
          <a:xfrm>
            <a:off x="892389" y="1815353"/>
            <a:ext cx="3265714" cy="470647"/>
          </a:xfrm>
        </p:spPr>
        <p:txBody>
          <a:bodyPr>
            <a:normAutofit/>
          </a:bodyPr>
          <a:lstStyle>
            <a:lvl1pPr marL="85047" indent="-85047">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20" name="Picture Placeholder 13"/>
          <p:cNvSpPr>
            <a:spLocks noGrp="1"/>
          </p:cNvSpPr>
          <p:nvPr>
            <p:ph type="pic" sz="quarter" idx="18" hasCustomPrompt="1"/>
          </p:nvPr>
        </p:nvSpPr>
        <p:spPr>
          <a:xfrm>
            <a:off x="293675" y="2554941"/>
            <a:ext cx="574902" cy="874059"/>
          </a:xfrm>
        </p:spPr>
        <p:txBody>
          <a:bodyPr>
            <a:normAutofit/>
          </a:bodyPr>
          <a:lstStyle>
            <a:lvl1pPr>
              <a:buNone/>
              <a:defRPr sz="714">
                <a:latin typeface="Arial" pitchFamily="34" charset="0"/>
                <a:cs typeface="Arial" pitchFamily="34" charset="0"/>
              </a:defRPr>
            </a:lvl1pPr>
          </a:lstStyle>
          <a:p>
            <a:r>
              <a:rPr lang="en-US" dirty="0" smtClean="0"/>
              <a:t>Picture</a:t>
            </a:r>
            <a:endParaRPr lang="en-US" dirty="0"/>
          </a:p>
        </p:txBody>
      </p:sp>
      <p:sp>
        <p:nvSpPr>
          <p:cNvPr id="22" name="Text Placeholder 18"/>
          <p:cNvSpPr>
            <a:spLocks noGrp="1"/>
          </p:cNvSpPr>
          <p:nvPr>
            <p:ph type="body" sz="quarter" idx="20"/>
          </p:nvPr>
        </p:nvSpPr>
        <p:spPr>
          <a:xfrm>
            <a:off x="892389" y="2958353"/>
            <a:ext cx="3265714" cy="470647"/>
          </a:xfrm>
        </p:spPr>
        <p:txBody>
          <a:bodyPr>
            <a:normAutofit/>
          </a:bodyPr>
          <a:lstStyle>
            <a:lvl1pPr marL="85047" indent="-85047">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23" name="Picture Placeholder 13"/>
          <p:cNvSpPr>
            <a:spLocks noGrp="1"/>
          </p:cNvSpPr>
          <p:nvPr>
            <p:ph type="pic" sz="quarter" idx="21" hasCustomPrompt="1"/>
          </p:nvPr>
        </p:nvSpPr>
        <p:spPr>
          <a:xfrm>
            <a:off x="293675" y="3765176"/>
            <a:ext cx="574902" cy="874059"/>
          </a:xfrm>
        </p:spPr>
        <p:txBody>
          <a:bodyPr>
            <a:normAutofit/>
          </a:bodyPr>
          <a:lstStyle>
            <a:lvl1pPr>
              <a:buNone/>
              <a:defRPr sz="714">
                <a:latin typeface="Arial" pitchFamily="34" charset="0"/>
                <a:cs typeface="Arial" pitchFamily="34" charset="0"/>
              </a:defRPr>
            </a:lvl1pPr>
          </a:lstStyle>
          <a:p>
            <a:r>
              <a:rPr lang="en-US" dirty="0" smtClean="0"/>
              <a:t>Picture</a:t>
            </a:r>
            <a:endParaRPr lang="en-US" dirty="0"/>
          </a:p>
        </p:txBody>
      </p:sp>
      <p:sp>
        <p:nvSpPr>
          <p:cNvPr id="25" name="Text Placeholder 18"/>
          <p:cNvSpPr>
            <a:spLocks noGrp="1"/>
          </p:cNvSpPr>
          <p:nvPr>
            <p:ph type="body" sz="quarter" idx="23"/>
          </p:nvPr>
        </p:nvSpPr>
        <p:spPr>
          <a:xfrm>
            <a:off x="892389" y="4168588"/>
            <a:ext cx="3265714" cy="470647"/>
          </a:xfrm>
        </p:spPr>
        <p:txBody>
          <a:bodyPr>
            <a:normAutofit/>
          </a:bodyPr>
          <a:lstStyle>
            <a:lvl1pPr marL="85047" indent="-85047">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26" name="Picture Placeholder 13"/>
          <p:cNvSpPr>
            <a:spLocks noGrp="1"/>
          </p:cNvSpPr>
          <p:nvPr>
            <p:ph type="pic" sz="quarter" idx="24" hasCustomPrompt="1"/>
          </p:nvPr>
        </p:nvSpPr>
        <p:spPr>
          <a:xfrm>
            <a:off x="293675" y="4908176"/>
            <a:ext cx="574902" cy="874059"/>
          </a:xfrm>
        </p:spPr>
        <p:txBody>
          <a:bodyPr>
            <a:normAutofit/>
          </a:bodyPr>
          <a:lstStyle>
            <a:lvl1pPr>
              <a:buNone/>
              <a:defRPr sz="714">
                <a:latin typeface="Arial" pitchFamily="34" charset="0"/>
                <a:cs typeface="Arial" pitchFamily="34" charset="0"/>
              </a:defRPr>
            </a:lvl1pPr>
          </a:lstStyle>
          <a:p>
            <a:r>
              <a:rPr lang="en-US" dirty="0" smtClean="0"/>
              <a:t>Picture</a:t>
            </a:r>
            <a:endParaRPr lang="en-US" dirty="0"/>
          </a:p>
        </p:txBody>
      </p:sp>
      <p:sp>
        <p:nvSpPr>
          <p:cNvPr id="28" name="Text Placeholder 18"/>
          <p:cNvSpPr>
            <a:spLocks noGrp="1"/>
          </p:cNvSpPr>
          <p:nvPr>
            <p:ph type="body" sz="quarter" idx="26"/>
          </p:nvPr>
        </p:nvSpPr>
        <p:spPr>
          <a:xfrm>
            <a:off x="892389" y="5311588"/>
            <a:ext cx="3265714" cy="470647"/>
          </a:xfrm>
        </p:spPr>
        <p:txBody>
          <a:bodyPr>
            <a:normAutofit/>
          </a:bodyPr>
          <a:lstStyle>
            <a:lvl1pPr marL="85047" indent="-85047">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35" name="Content Placeholder 34"/>
          <p:cNvSpPr>
            <a:spLocks noGrp="1"/>
          </p:cNvSpPr>
          <p:nvPr>
            <p:ph sz="quarter" idx="31"/>
          </p:nvPr>
        </p:nvSpPr>
        <p:spPr>
          <a:xfrm>
            <a:off x="4354286" y="1143000"/>
            <a:ext cx="4463143" cy="2151529"/>
          </a:xfrm>
          <a:solidFill>
            <a:schemeClr val="accent2">
              <a:lumMod val="20000"/>
              <a:lumOff val="80000"/>
            </a:schemeClr>
          </a:solidFill>
        </p:spPr>
        <p:txBody>
          <a:bodyPr>
            <a:normAutofit/>
          </a:bodyPr>
          <a:lstStyle>
            <a:lvl1pPr marL="161021" indent="-161021">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39" name="Content Placeholder 12"/>
          <p:cNvSpPr>
            <a:spLocks noGrp="1"/>
          </p:cNvSpPr>
          <p:nvPr>
            <p:ph sz="quarter" idx="32" hasCustomPrompt="1"/>
          </p:nvPr>
        </p:nvSpPr>
        <p:spPr>
          <a:xfrm>
            <a:off x="293675" y="806824"/>
            <a:ext cx="3895940" cy="470647"/>
          </a:xfrm>
        </p:spPr>
        <p:txBody>
          <a:bodyPr anchor="b" anchorCtr="0">
            <a:normAutofit/>
          </a:bodyPr>
          <a:lstStyle>
            <a:lvl1pPr>
              <a:buNone/>
              <a:defRPr sz="1143" b="1">
                <a:solidFill>
                  <a:schemeClr val="accent3"/>
                </a:solidFill>
                <a:latin typeface="Arial" pitchFamily="34" charset="0"/>
                <a:cs typeface="Arial" pitchFamily="34" charset="0"/>
              </a:defRPr>
            </a:lvl1pPr>
          </a:lstStyle>
          <a:p>
            <a:pPr lvl="0"/>
            <a:r>
              <a:rPr lang="en-US" dirty="0" smtClean="0"/>
              <a:t>Click to add title</a:t>
            </a:r>
            <a:endParaRPr lang="en-US" dirty="0"/>
          </a:p>
        </p:txBody>
      </p:sp>
      <p:sp>
        <p:nvSpPr>
          <p:cNvPr id="40" name="Content Placeholder 12"/>
          <p:cNvSpPr>
            <a:spLocks noGrp="1"/>
          </p:cNvSpPr>
          <p:nvPr>
            <p:ph sz="quarter" idx="33" hasCustomPrompt="1"/>
          </p:nvPr>
        </p:nvSpPr>
        <p:spPr>
          <a:xfrm>
            <a:off x="4354286" y="806824"/>
            <a:ext cx="4463143" cy="336176"/>
          </a:xfrm>
          <a:solidFill>
            <a:schemeClr val="accent1"/>
          </a:solidFill>
        </p:spPr>
        <p:txBody>
          <a:bodyPr anchor="b" anchorCtr="0">
            <a:normAutofit/>
          </a:bodyPr>
          <a:lstStyle>
            <a:lvl1pPr>
              <a:buNone/>
              <a:defRPr sz="857" b="1">
                <a:solidFill>
                  <a:schemeClr val="bg1"/>
                </a:solidFill>
                <a:latin typeface="Arial" pitchFamily="34" charset="0"/>
                <a:cs typeface="Arial" pitchFamily="34" charset="0"/>
              </a:defRPr>
            </a:lvl1pPr>
          </a:lstStyle>
          <a:p>
            <a:pPr lvl="0"/>
            <a:r>
              <a:rPr lang="en-US" dirty="0" smtClean="0"/>
              <a:t>Click to add title</a:t>
            </a:r>
            <a:endParaRPr lang="en-US" dirty="0"/>
          </a:p>
        </p:txBody>
      </p:sp>
      <p:sp>
        <p:nvSpPr>
          <p:cNvPr id="29" name="Text Placeholder 15"/>
          <p:cNvSpPr>
            <a:spLocks noGrp="1"/>
          </p:cNvSpPr>
          <p:nvPr>
            <p:ph type="body" sz="quarter" idx="36" hasCustomPrompt="1"/>
          </p:nvPr>
        </p:nvSpPr>
        <p:spPr>
          <a:xfrm>
            <a:off x="892389" y="2554941"/>
            <a:ext cx="3265714" cy="403412"/>
          </a:xfrm>
        </p:spPr>
        <p:txBody>
          <a:bodyPr>
            <a:normAutofit/>
          </a:bodyPr>
          <a:lstStyle>
            <a:lvl1pPr marL="0" indent="0">
              <a:buFontTx/>
              <a:buNone/>
              <a:defRPr lang="en-US" sz="714" b="1" i="0" kern="1200" baseline="0" dirty="0" smtClean="0">
                <a:solidFill>
                  <a:schemeClr val="accent3"/>
                </a:solidFill>
                <a:latin typeface="Arial" pitchFamily="34" charset="0"/>
                <a:ea typeface="+mn-ea"/>
                <a:cs typeface="Arial" pitchFamily="34" charset="0"/>
              </a:defRPr>
            </a:lvl1pPr>
          </a:lstStyle>
          <a:p>
            <a:pPr marL="314911" lvl="0" indent="-314911" algn="l" defTabSz="839763" rtl="0" eaLnBrk="1" latinLnBrk="0" hangingPunct="1">
              <a:spcBef>
                <a:spcPct val="20000"/>
              </a:spcBef>
            </a:pPr>
            <a:r>
              <a:rPr lang="en-US" dirty="0" smtClean="0"/>
              <a:t>Name, title</a:t>
            </a:r>
          </a:p>
        </p:txBody>
      </p:sp>
      <p:sp>
        <p:nvSpPr>
          <p:cNvPr id="34" name="Text Placeholder 15"/>
          <p:cNvSpPr>
            <a:spLocks noGrp="1"/>
          </p:cNvSpPr>
          <p:nvPr>
            <p:ph type="body" sz="quarter" idx="37" hasCustomPrompt="1"/>
          </p:nvPr>
        </p:nvSpPr>
        <p:spPr>
          <a:xfrm>
            <a:off x="892389" y="3765176"/>
            <a:ext cx="3265714" cy="403412"/>
          </a:xfrm>
        </p:spPr>
        <p:txBody>
          <a:bodyPr>
            <a:normAutofit/>
          </a:bodyPr>
          <a:lstStyle>
            <a:lvl1pPr marL="0" indent="0">
              <a:buFontTx/>
              <a:buNone/>
              <a:defRPr lang="en-US" sz="714" b="1" i="0" kern="1200" baseline="0" dirty="0" smtClean="0">
                <a:solidFill>
                  <a:schemeClr val="accent3"/>
                </a:solidFill>
                <a:latin typeface="Arial" pitchFamily="34" charset="0"/>
                <a:ea typeface="+mn-ea"/>
                <a:cs typeface="Arial" pitchFamily="34" charset="0"/>
              </a:defRPr>
            </a:lvl1pPr>
          </a:lstStyle>
          <a:p>
            <a:pPr marL="314911" lvl="0" indent="-314911" algn="l" defTabSz="839763" rtl="0" eaLnBrk="1" latinLnBrk="0" hangingPunct="1">
              <a:spcBef>
                <a:spcPct val="20000"/>
              </a:spcBef>
            </a:pPr>
            <a:r>
              <a:rPr lang="en-US" dirty="0" smtClean="0"/>
              <a:t>Name, title</a:t>
            </a:r>
          </a:p>
        </p:txBody>
      </p:sp>
      <p:sp>
        <p:nvSpPr>
          <p:cNvPr id="36" name="Text Placeholder 15"/>
          <p:cNvSpPr>
            <a:spLocks noGrp="1"/>
          </p:cNvSpPr>
          <p:nvPr>
            <p:ph type="body" sz="quarter" idx="38" hasCustomPrompt="1"/>
          </p:nvPr>
        </p:nvSpPr>
        <p:spPr>
          <a:xfrm>
            <a:off x="892389" y="4908176"/>
            <a:ext cx="3265714" cy="403412"/>
          </a:xfrm>
        </p:spPr>
        <p:txBody>
          <a:bodyPr>
            <a:normAutofit/>
          </a:bodyPr>
          <a:lstStyle>
            <a:lvl1pPr marL="0" indent="0">
              <a:buFontTx/>
              <a:buNone/>
              <a:defRPr lang="en-US" sz="714" b="1" i="0" kern="1200" baseline="0" dirty="0" smtClean="0">
                <a:solidFill>
                  <a:schemeClr val="accent3"/>
                </a:solidFill>
                <a:latin typeface="Arial" pitchFamily="34" charset="0"/>
                <a:ea typeface="+mn-ea"/>
                <a:cs typeface="Arial" pitchFamily="34" charset="0"/>
              </a:defRPr>
            </a:lvl1pPr>
          </a:lstStyle>
          <a:p>
            <a:pPr marL="314911" lvl="0" indent="-314911" algn="l" defTabSz="839763" rtl="0" eaLnBrk="1" latinLnBrk="0" hangingPunct="1">
              <a:spcBef>
                <a:spcPct val="20000"/>
              </a:spcBef>
            </a:pPr>
            <a:r>
              <a:rPr lang="en-US" dirty="0" smtClean="0"/>
              <a:t>Name, title</a:t>
            </a:r>
          </a:p>
        </p:txBody>
      </p:sp>
      <p:sp>
        <p:nvSpPr>
          <p:cNvPr id="32" name="Content Placeholder 34"/>
          <p:cNvSpPr>
            <a:spLocks noGrp="1"/>
          </p:cNvSpPr>
          <p:nvPr>
            <p:ph sz="quarter" idx="40"/>
          </p:nvPr>
        </p:nvSpPr>
        <p:spPr>
          <a:xfrm>
            <a:off x="4354286" y="3765176"/>
            <a:ext cx="4463143" cy="2017059"/>
          </a:xfrm>
          <a:solidFill>
            <a:schemeClr val="accent2">
              <a:lumMod val="20000"/>
              <a:lumOff val="80000"/>
            </a:schemeClr>
          </a:solidFill>
        </p:spPr>
        <p:txBody>
          <a:bodyPr>
            <a:normAutofit/>
          </a:bodyPr>
          <a:lstStyle>
            <a:lvl1pPr marL="161021" indent="-161021">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38" name="Content Placeholder 12"/>
          <p:cNvSpPr>
            <a:spLocks noGrp="1"/>
          </p:cNvSpPr>
          <p:nvPr>
            <p:ph sz="quarter" idx="41" hasCustomPrompt="1"/>
          </p:nvPr>
        </p:nvSpPr>
        <p:spPr>
          <a:xfrm>
            <a:off x="4354286" y="3429000"/>
            <a:ext cx="4463143" cy="336176"/>
          </a:xfrm>
          <a:solidFill>
            <a:schemeClr val="accent1"/>
          </a:solidFill>
        </p:spPr>
        <p:txBody>
          <a:bodyPr anchor="b" anchorCtr="0">
            <a:normAutofit/>
          </a:bodyPr>
          <a:lstStyle>
            <a:lvl1pPr>
              <a:buNone/>
              <a:defRPr sz="857" b="1">
                <a:solidFill>
                  <a:schemeClr val="bg1"/>
                </a:solidFill>
                <a:latin typeface="Arial" pitchFamily="34" charset="0"/>
                <a:cs typeface="Arial" pitchFamily="34" charset="0"/>
              </a:defRPr>
            </a:lvl1pPr>
          </a:lstStyle>
          <a:p>
            <a:pPr lvl="0"/>
            <a:r>
              <a:rPr lang="en-US" dirty="0" smtClean="0"/>
              <a:t>Click to add title</a:t>
            </a:r>
            <a:endParaRPr lang="en-US" dirty="0"/>
          </a:p>
        </p:txBody>
      </p:sp>
      <p:sp>
        <p:nvSpPr>
          <p:cNvPr id="24" name="Rectangle 23"/>
          <p:cNvSpPr/>
          <p:nvPr userDrawn="1"/>
        </p:nvSpPr>
        <p:spPr>
          <a:xfrm>
            <a:off x="2195594" y="384356"/>
            <a:ext cx="6621834" cy="284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27" name="Title 1"/>
          <p:cNvSpPr>
            <a:spLocks noGrp="1"/>
          </p:cNvSpPr>
          <p:nvPr>
            <p:ph type="ctrTitle"/>
          </p:nvPr>
        </p:nvSpPr>
        <p:spPr>
          <a:xfrm>
            <a:off x="1905000" y="384356"/>
            <a:ext cx="6585857" cy="284042"/>
          </a:xfrm>
          <a:noFill/>
        </p:spPr>
        <p:txBody>
          <a:bodyPr lIns="457200">
            <a:noAutofit/>
          </a:bodyPr>
          <a:lstStyle>
            <a:lvl1pPr marL="61687" indent="0" algn="l">
              <a:defRPr sz="1143" b="0">
                <a:solidFill>
                  <a:schemeClr val="bg1"/>
                </a:solidFill>
                <a:latin typeface="Arial" pitchFamily="34" charset="0"/>
                <a:cs typeface="Arial" pitchFamily="34" charset="0"/>
              </a:defRPr>
            </a:lvl1pPr>
          </a:lstStyle>
          <a:p>
            <a:endParaRPr lang="en-US" dirty="0"/>
          </a:p>
        </p:txBody>
      </p:sp>
      <p:sp>
        <p:nvSpPr>
          <p:cNvPr id="41" name="Rectangle 40"/>
          <p:cNvSpPr/>
          <p:nvPr userDrawn="1"/>
        </p:nvSpPr>
        <p:spPr>
          <a:xfrm>
            <a:off x="-1" y="384356"/>
            <a:ext cx="199264" cy="2840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42" name="Rectangle 41"/>
          <p:cNvSpPr/>
          <p:nvPr userDrawn="1"/>
        </p:nvSpPr>
        <p:spPr>
          <a:xfrm>
            <a:off x="272143" y="384356"/>
            <a:ext cx="1850571" cy="2840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44" name="TextBox 43"/>
          <p:cNvSpPr txBox="1"/>
          <p:nvPr userDrawn="1"/>
        </p:nvSpPr>
        <p:spPr>
          <a:xfrm>
            <a:off x="181917" y="6129852"/>
            <a:ext cx="7347857" cy="618099"/>
          </a:xfrm>
          <a:prstGeom prst="rect">
            <a:avLst/>
          </a:prstGeom>
          <a:noFill/>
        </p:spPr>
        <p:txBody>
          <a:bodyPr wrap="square" lIns="104503" tIns="52251" rIns="104503" bIns="52251" rtlCol="0" anchor="b">
            <a:spAutoFit/>
          </a:bodyPr>
          <a:lstStyle/>
          <a:p>
            <a:pPr rtl="0"/>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 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rsmus.com/aboutus for more information regarding RSM US LLP and RSM International. RSM® and the RSM logo are registered trademarks of RSM International Association. </a:t>
            </a:r>
            <a:r>
              <a:rPr lang="en-US" sz="714" b="0" i="1"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The power of being understood</a:t>
            </a:r>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 is a registered trademark of RSM US LLP. </a:t>
            </a:r>
          </a:p>
          <a:p>
            <a:pPr rtl="0"/>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 2017 RSM US LLP. All Rights Reserved.</a:t>
            </a:r>
          </a:p>
        </p:txBody>
      </p:sp>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904" y="6143708"/>
            <a:ext cx="953953" cy="494666"/>
          </a:xfrm>
          <a:prstGeom prst="rect">
            <a:avLst/>
          </a:prstGeom>
        </p:spPr>
      </p:pic>
    </p:spTree>
    <p:extLst>
      <p:ext uri="{BB962C8B-B14F-4D97-AF65-F5344CB8AC3E}">
        <p14:creationId xmlns:p14="http://schemas.microsoft.com/office/powerpoint/2010/main" val="42373389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ck Option_2">
    <p:spTree>
      <p:nvGrpSpPr>
        <p:cNvPr id="1" name=""/>
        <p:cNvGrpSpPr/>
        <p:nvPr/>
      </p:nvGrpSpPr>
      <p:grpSpPr>
        <a:xfrm>
          <a:off x="0" y="0"/>
          <a:ext cx="0" cy="0"/>
          <a:chOff x="0" y="0"/>
          <a:chExt cx="0" cy="0"/>
        </a:xfrm>
      </p:grpSpPr>
      <p:sp>
        <p:nvSpPr>
          <p:cNvPr id="35" name="Content Placeholder 34"/>
          <p:cNvSpPr>
            <a:spLocks noGrp="1"/>
          </p:cNvSpPr>
          <p:nvPr>
            <p:ph sz="quarter" idx="31"/>
          </p:nvPr>
        </p:nvSpPr>
        <p:spPr>
          <a:xfrm>
            <a:off x="4680857" y="1143000"/>
            <a:ext cx="4136571" cy="2353235"/>
          </a:xfrm>
          <a:solidFill>
            <a:schemeClr val="accent2">
              <a:lumMod val="20000"/>
              <a:lumOff val="80000"/>
            </a:schemeClr>
          </a:solidFill>
        </p:spPr>
        <p:txBody>
          <a:bodyPr>
            <a:normAutofit/>
          </a:bodyPr>
          <a:lstStyle>
            <a:lvl1pPr marL="161021" indent="-161021">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40" name="Content Placeholder 12"/>
          <p:cNvSpPr>
            <a:spLocks noGrp="1"/>
          </p:cNvSpPr>
          <p:nvPr>
            <p:ph sz="quarter" idx="33" hasCustomPrompt="1"/>
          </p:nvPr>
        </p:nvSpPr>
        <p:spPr>
          <a:xfrm>
            <a:off x="4680857" y="806824"/>
            <a:ext cx="4136571" cy="336176"/>
          </a:xfrm>
          <a:solidFill>
            <a:schemeClr val="accent3"/>
          </a:solidFill>
        </p:spPr>
        <p:txBody>
          <a:bodyPr anchor="b" anchorCtr="0">
            <a:normAutofit/>
          </a:bodyPr>
          <a:lstStyle>
            <a:lvl1pPr>
              <a:buNone/>
              <a:defRPr sz="857" b="1">
                <a:solidFill>
                  <a:schemeClr val="bg1"/>
                </a:solidFill>
                <a:latin typeface="Arial" pitchFamily="34" charset="0"/>
                <a:cs typeface="Arial" pitchFamily="34" charset="0"/>
              </a:defRPr>
            </a:lvl1pPr>
          </a:lstStyle>
          <a:p>
            <a:pPr lvl="0"/>
            <a:r>
              <a:rPr lang="en-US" dirty="0" smtClean="0"/>
              <a:t>Click to add title</a:t>
            </a:r>
            <a:endParaRPr lang="en-US" dirty="0"/>
          </a:p>
        </p:txBody>
      </p:sp>
      <p:sp>
        <p:nvSpPr>
          <p:cNvPr id="24" name="Content Placeholder 34"/>
          <p:cNvSpPr>
            <a:spLocks noGrp="1"/>
          </p:cNvSpPr>
          <p:nvPr>
            <p:ph sz="quarter" idx="34"/>
          </p:nvPr>
        </p:nvSpPr>
        <p:spPr>
          <a:xfrm>
            <a:off x="4680857" y="3966882"/>
            <a:ext cx="4136571" cy="1815353"/>
          </a:xfrm>
          <a:solidFill>
            <a:schemeClr val="accent2">
              <a:lumMod val="20000"/>
              <a:lumOff val="80000"/>
            </a:schemeClr>
          </a:solidFill>
        </p:spPr>
        <p:txBody>
          <a:bodyPr>
            <a:normAutofit/>
          </a:bodyPr>
          <a:lstStyle>
            <a:lvl1pPr marL="161021" indent="-161021">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27" name="Content Placeholder 12"/>
          <p:cNvSpPr>
            <a:spLocks noGrp="1"/>
          </p:cNvSpPr>
          <p:nvPr>
            <p:ph sz="quarter" idx="35" hasCustomPrompt="1"/>
          </p:nvPr>
        </p:nvSpPr>
        <p:spPr>
          <a:xfrm>
            <a:off x="4680857" y="3630706"/>
            <a:ext cx="4136571" cy="336176"/>
          </a:xfrm>
          <a:solidFill>
            <a:schemeClr val="accent3"/>
          </a:solidFill>
        </p:spPr>
        <p:txBody>
          <a:bodyPr anchor="b" anchorCtr="0">
            <a:normAutofit/>
          </a:bodyPr>
          <a:lstStyle>
            <a:lvl1pPr>
              <a:buNone/>
              <a:defRPr sz="857" b="1">
                <a:solidFill>
                  <a:schemeClr val="bg1"/>
                </a:solidFill>
                <a:latin typeface="Arial" pitchFamily="34" charset="0"/>
                <a:cs typeface="Arial" pitchFamily="34" charset="0"/>
              </a:defRPr>
            </a:lvl1pPr>
          </a:lstStyle>
          <a:p>
            <a:pPr lvl="0"/>
            <a:r>
              <a:rPr lang="en-US" dirty="0" smtClean="0"/>
              <a:t>Click to add title</a:t>
            </a:r>
            <a:endParaRPr lang="en-US" dirty="0"/>
          </a:p>
        </p:txBody>
      </p:sp>
      <p:sp>
        <p:nvSpPr>
          <p:cNvPr id="32" name="Content Placeholder 12"/>
          <p:cNvSpPr>
            <a:spLocks noGrp="1"/>
          </p:cNvSpPr>
          <p:nvPr>
            <p:ph sz="quarter" idx="20"/>
          </p:nvPr>
        </p:nvSpPr>
        <p:spPr>
          <a:xfrm>
            <a:off x="272143" y="1075765"/>
            <a:ext cx="4191000" cy="1277471"/>
          </a:xfrm>
        </p:spPr>
        <p:txBody>
          <a:bodyPr>
            <a:normAutofit/>
          </a:bodyPr>
          <a:lstStyle>
            <a:lvl1pPr marL="122467" indent="-122467">
              <a:defRPr sz="714">
                <a:latin typeface="Arial" pitchFamily="34" charset="0"/>
                <a:cs typeface="Arial" pitchFamily="34" charset="0"/>
              </a:defRPr>
            </a:lvl1pPr>
            <a:lvl2pPr marL="246068" indent="-123601">
              <a:defRPr sz="714">
                <a:solidFill>
                  <a:schemeClr val="tx1"/>
                </a:solidFill>
                <a:latin typeface="Arial" pitchFamily="34" charset="0"/>
                <a:cs typeface="Arial" pitchFamily="34" charset="0"/>
              </a:defRPr>
            </a:lvl2pPr>
            <a:lvl3pPr>
              <a:defRPr sz="100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dirty="0" smtClean="0"/>
              <a:t>Click to edit Master text styles</a:t>
            </a:r>
          </a:p>
          <a:p>
            <a:pPr lvl="1"/>
            <a:r>
              <a:rPr lang="en-US" dirty="0" smtClean="0"/>
              <a:t>Second level</a:t>
            </a:r>
          </a:p>
        </p:txBody>
      </p:sp>
      <p:sp>
        <p:nvSpPr>
          <p:cNvPr id="38" name="Content Placeholder 12"/>
          <p:cNvSpPr>
            <a:spLocks noGrp="1"/>
          </p:cNvSpPr>
          <p:nvPr>
            <p:ph sz="quarter" idx="21" hasCustomPrompt="1"/>
          </p:nvPr>
        </p:nvSpPr>
        <p:spPr>
          <a:xfrm>
            <a:off x="272143" y="806824"/>
            <a:ext cx="4191000" cy="268941"/>
          </a:xfrm>
        </p:spPr>
        <p:txBody>
          <a:bodyPr anchor="b" anchorCtr="0">
            <a:normAutofit/>
          </a:bodyPr>
          <a:lstStyle>
            <a:lvl1pPr>
              <a:buNone/>
              <a:defRPr sz="857" b="1">
                <a:solidFill>
                  <a:schemeClr val="accent1"/>
                </a:solidFill>
                <a:latin typeface="Arial" pitchFamily="34" charset="0"/>
                <a:cs typeface="Arial" pitchFamily="34" charset="0"/>
              </a:defRPr>
            </a:lvl1pPr>
          </a:lstStyle>
          <a:p>
            <a:pPr lvl="0"/>
            <a:r>
              <a:rPr lang="en-US" dirty="0" smtClean="0"/>
              <a:t>Click to add title</a:t>
            </a:r>
            <a:endParaRPr lang="en-US" dirty="0"/>
          </a:p>
        </p:txBody>
      </p:sp>
      <p:sp>
        <p:nvSpPr>
          <p:cNvPr id="43" name="Content Placeholder 12"/>
          <p:cNvSpPr>
            <a:spLocks noGrp="1"/>
          </p:cNvSpPr>
          <p:nvPr>
            <p:ph sz="quarter" idx="36"/>
          </p:nvPr>
        </p:nvSpPr>
        <p:spPr>
          <a:xfrm>
            <a:off x="272143" y="2689412"/>
            <a:ext cx="4191000" cy="1344706"/>
          </a:xfrm>
        </p:spPr>
        <p:txBody>
          <a:bodyPr>
            <a:normAutofit/>
          </a:bodyPr>
          <a:lstStyle>
            <a:lvl1pPr marL="122467" indent="-122467">
              <a:defRPr sz="714">
                <a:solidFill>
                  <a:schemeClr val="tx1"/>
                </a:solidFill>
                <a:latin typeface="Arial" pitchFamily="34" charset="0"/>
                <a:cs typeface="Arial" pitchFamily="34" charset="0"/>
              </a:defRPr>
            </a:lvl1pPr>
            <a:lvl2pPr marL="246068" indent="-123601">
              <a:defRPr sz="714">
                <a:latin typeface="Arial" pitchFamily="34" charset="0"/>
                <a:cs typeface="Arial" pitchFamily="34" charset="0"/>
              </a:defRPr>
            </a:lvl2pPr>
            <a:lvl3pPr>
              <a:defRPr sz="100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dirty="0" smtClean="0"/>
              <a:t>Click to edit Master text styles</a:t>
            </a:r>
          </a:p>
          <a:p>
            <a:pPr lvl="1"/>
            <a:r>
              <a:rPr lang="en-US" dirty="0" smtClean="0"/>
              <a:t>Second level</a:t>
            </a:r>
          </a:p>
        </p:txBody>
      </p:sp>
      <p:sp>
        <p:nvSpPr>
          <p:cNvPr id="44" name="Content Placeholder 12"/>
          <p:cNvSpPr>
            <a:spLocks noGrp="1"/>
          </p:cNvSpPr>
          <p:nvPr>
            <p:ph sz="quarter" idx="37" hasCustomPrompt="1"/>
          </p:nvPr>
        </p:nvSpPr>
        <p:spPr>
          <a:xfrm>
            <a:off x="272143" y="2420471"/>
            <a:ext cx="4191000" cy="268941"/>
          </a:xfrm>
        </p:spPr>
        <p:txBody>
          <a:bodyPr anchor="b" anchorCtr="0">
            <a:normAutofit/>
          </a:bodyPr>
          <a:lstStyle>
            <a:lvl1pPr>
              <a:buNone/>
              <a:defRPr sz="857" b="1">
                <a:solidFill>
                  <a:schemeClr val="accent1"/>
                </a:solidFill>
                <a:latin typeface="Arial" pitchFamily="34" charset="0"/>
                <a:cs typeface="Arial" pitchFamily="34" charset="0"/>
              </a:defRPr>
            </a:lvl1pPr>
          </a:lstStyle>
          <a:p>
            <a:pPr lvl="0"/>
            <a:r>
              <a:rPr lang="en-US" dirty="0" smtClean="0"/>
              <a:t>Click to add subtitle</a:t>
            </a:r>
            <a:endParaRPr lang="en-US" dirty="0"/>
          </a:p>
        </p:txBody>
      </p:sp>
      <p:sp>
        <p:nvSpPr>
          <p:cNvPr id="47" name="Content Placeholder 12"/>
          <p:cNvSpPr>
            <a:spLocks noGrp="1"/>
          </p:cNvSpPr>
          <p:nvPr>
            <p:ph sz="quarter" idx="38"/>
          </p:nvPr>
        </p:nvSpPr>
        <p:spPr>
          <a:xfrm>
            <a:off x="272143" y="4370294"/>
            <a:ext cx="4191000" cy="1411941"/>
          </a:xfrm>
        </p:spPr>
        <p:txBody>
          <a:bodyPr>
            <a:normAutofit/>
          </a:bodyPr>
          <a:lstStyle>
            <a:lvl1pPr marL="122467" indent="-122467">
              <a:defRPr sz="714">
                <a:latin typeface="Arial" pitchFamily="34" charset="0"/>
                <a:cs typeface="Arial" pitchFamily="34" charset="0"/>
              </a:defRPr>
            </a:lvl1pPr>
            <a:lvl2pPr marL="246068" indent="-123601">
              <a:defRPr sz="714">
                <a:solidFill>
                  <a:schemeClr val="tx1"/>
                </a:solidFill>
                <a:latin typeface="Arial" pitchFamily="34" charset="0"/>
                <a:cs typeface="Arial" pitchFamily="34" charset="0"/>
              </a:defRPr>
            </a:lvl2pPr>
            <a:lvl3pPr>
              <a:defRPr sz="100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dirty="0" smtClean="0"/>
              <a:t>Click to edit Master text styles</a:t>
            </a:r>
          </a:p>
          <a:p>
            <a:pPr lvl="1"/>
            <a:r>
              <a:rPr lang="en-US" dirty="0" smtClean="0"/>
              <a:t>Second level</a:t>
            </a:r>
          </a:p>
        </p:txBody>
      </p:sp>
      <p:sp>
        <p:nvSpPr>
          <p:cNvPr id="48" name="Content Placeholder 12"/>
          <p:cNvSpPr>
            <a:spLocks noGrp="1"/>
          </p:cNvSpPr>
          <p:nvPr>
            <p:ph sz="quarter" idx="39" hasCustomPrompt="1"/>
          </p:nvPr>
        </p:nvSpPr>
        <p:spPr>
          <a:xfrm>
            <a:off x="272143" y="4101353"/>
            <a:ext cx="4191000" cy="268941"/>
          </a:xfrm>
        </p:spPr>
        <p:txBody>
          <a:bodyPr anchor="b" anchorCtr="0">
            <a:normAutofit/>
          </a:bodyPr>
          <a:lstStyle>
            <a:lvl1pPr>
              <a:buNone/>
              <a:defRPr sz="857" b="1">
                <a:solidFill>
                  <a:schemeClr val="accent1"/>
                </a:solidFill>
                <a:latin typeface="Arial" pitchFamily="34" charset="0"/>
                <a:cs typeface="Arial" pitchFamily="34" charset="0"/>
              </a:defRPr>
            </a:lvl1pPr>
          </a:lstStyle>
          <a:p>
            <a:pPr lvl="0"/>
            <a:r>
              <a:rPr lang="en-US" dirty="0" smtClean="0"/>
              <a:t>Click to add subtitle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904" y="6143708"/>
            <a:ext cx="953953" cy="494666"/>
          </a:xfrm>
          <a:prstGeom prst="rect">
            <a:avLst/>
          </a:prstGeom>
        </p:spPr>
      </p:pic>
      <p:sp>
        <p:nvSpPr>
          <p:cNvPr id="19" name="Rectangle 18"/>
          <p:cNvSpPr/>
          <p:nvPr userDrawn="1"/>
        </p:nvSpPr>
        <p:spPr>
          <a:xfrm>
            <a:off x="2195594" y="384356"/>
            <a:ext cx="6621834" cy="284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20" name="Title 1"/>
          <p:cNvSpPr>
            <a:spLocks noGrp="1"/>
          </p:cNvSpPr>
          <p:nvPr>
            <p:ph type="ctrTitle"/>
          </p:nvPr>
        </p:nvSpPr>
        <p:spPr>
          <a:xfrm>
            <a:off x="1905000" y="384356"/>
            <a:ext cx="6585857" cy="284042"/>
          </a:xfrm>
          <a:noFill/>
        </p:spPr>
        <p:txBody>
          <a:bodyPr lIns="457200">
            <a:noAutofit/>
          </a:bodyPr>
          <a:lstStyle>
            <a:lvl1pPr marL="61687" indent="0" algn="l">
              <a:defRPr sz="1143" b="0">
                <a:solidFill>
                  <a:schemeClr val="bg1"/>
                </a:solidFill>
                <a:latin typeface="Arial" pitchFamily="34" charset="0"/>
                <a:cs typeface="Arial" pitchFamily="34" charset="0"/>
              </a:defRPr>
            </a:lvl1pPr>
          </a:lstStyle>
          <a:p>
            <a:endParaRPr lang="en-US" dirty="0"/>
          </a:p>
        </p:txBody>
      </p:sp>
      <p:sp>
        <p:nvSpPr>
          <p:cNvPr id="21" name="Rectangle 20"/>
          <p:cNvSpPr/>
          <p:nvPr userDrawn="1"/>
        </p:nvSpPr>
        <p:spPr>
          <a:xfrm>
            <a:off x="-1" y="384356"/>
            <a:ext cx="199264" cy="2840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22" name="Rectangle 21"/>
          <p:cNvSpPr/>
          <p:nvPr userDrawn="1"/>
        </p:nvSpPr>
        <p:spPr>
          <a:xfrm>
            <a:off x="272143" y="384356"/>
            <a:ext cx="1850571" cy="2840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18" name="TextBox 17"/>
          <p:cNvSpPr txBox="1"/>
          <p:nvPr userDrawn="1"/>
        </p:nvSpPr>
        <p:spPr>
          <a:xfrm>
            <a:off x="181917" y="6129852"/>
            <a:ext cx="7347857" cy="618099"/>
          </a:xfrm>
          <a:prstGeom prst="rect">
            <a:avLst/>
          </a:prstGeom>
          <a:noFill/>
        </p:spPr>
        <p:txBody>
          <a:bodyPr wrap="square" lIns="104503" tIns="52251" rIns="104503" bIns="52251" rtlCol="0" anchor="b">
            <a:spAutoFit/>
          </a:bodyPr>
          <a:lstStyle/>
          <a:p>
            <a:pPr rtl="0"/>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 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rsmus.com/aboutus for more information regarding RSM US LLP and RSM International. RSM® and the RSM logo are registered trademarks of RSM International Association. </a:t>
            </a:r>
            <a:r>
              <a:rPr lang="en-US" sz="714" b="0" i="1"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The power of being understood</a:t>
            </a:r>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 is a registered trademark of RSM US LLP. </a:t>
            </a:r>
          </a:p>
          <a:p>
            <a:pPr rtl="0"/>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 2017 RSM US LLP. All Rights Reserved.</a:t>
            </a:r>
          </a:p>
        </p:txBody>
      </p:sp>
    </p:spTree>
    <p:extLst>
      <p:ext uri="{BB962C8B-B14F-4D97-AF65-F5344CB8AC3E}">
        <p14:creationId xmlns:p14="http://schemas.microsoft.com/office/powerpoint/2010/main" val="1651936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ck Option_3">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904" y="6143708"/>
            <a:ext cx="953953" cy="494666"/>
          </a:xfrm>
          <a:prstGeom prst="rect">
            <a:avLst/>
          </a:prstGeom>
        </p:spPr>
      </p:pic>
      <p:sp>
        <p:nvSpPr>
          <p:cNvPr id="19" name="Rectangle 18"/>
          <p:cNvSpPr/>
          <p:nvPr userDrawn="1"/>
        </p:nvSpPr>
        <p:spPr>
          <a:xfrm>
            <a:off x="2195594" y="384356"/>
            <a:ext cx="6621834" cy="284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20" name="Title 1"/>
          <p:cNvSpPr>
            <a:spLocks noGrp="1"/>
          </p:cNvSpPr>
          <p:nvPr>
            <p:ph type="ctrTitle"/>
          </p:nvPr>
        </p:nvSpPr>
        <p:spPr>
          <a:xfrm>
            <a:off x="1905000" y="384356"/>
            <a:ext cx="6585857" cy="284042"/>
          </a:xfrm>
          <a:noFill/>
        </p:spPr>
        <p:txBody>
          <a:bodyPr lIns="457200">
            <a:noAutofit/>
          </a:bodyPr>
          <a:lstStyle>
            <a:lvl1pPr marL="61687" indent="0" algn="l">
              <a:defRPr sz="1143" b="0">
                <a:solidFill>
                  <a:schemeClr val="bg1"/>
                </a:solidFill>
                <a:latin typeface="Arial" pitchFamily="34" charset="0"/>
                <a:cs typeface="Arial" pitchFamily="34" charset="0"/>
              </a:defRPr>
            </a:lvl1pPr>
          </a:lstStyle>
          <a:p>
            <a:endParaRPr lang="en-US" dirty="0"/>
          </a:p>
        </p:txBody>
      </p:sp>
      <p:sp>
        <p:nvSpPr>
          <p:cNvPr id="21" name="Rectangle 20"/>
          <p:cNvSpPr/>
          <p:nvPr userDrawn="1"/>
        </p:nvSpPr>
        <p:spPr>
          <a:xfrm>
            <a:off x="-1" y="384356"/>
            <a:ext cx="199264" cy="2840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22" name="Rectangle 21"/>
          <p:cNvSpPr/>
          <p:nvPr userDrawn="1"/>
        </p:nvSpPr>
        <p:spPr>
          <a:xfrm>
            <a:off x="272143" y="384356"/>
            <a:ext cx="1850571" cy="2840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latin typeface="Arial" panose="020B0604020202020204" pitchFamily="34" charset="0"/>
              <a:cs typeface="Arial" panose="020B0604020202020204" pitchFamily="34" charset="0"/>
            </a:endParaRPr>
          </a:p>
        </p:txBody>
      </p:sp>
      <p:sp>
        <p:nvSpPr>
          <p:cNvPr id="18" name="TextBox 17"/>
          <p:cNvSpPr txBox="1"/>
          <p:nvPr userDrawn="1"/>
        </p:nvSpPr>
        <p:spPr>
          <a:xfrm>
            <a:off x="181917" y="6093177"/>
            <a:ext cx="7347857" cy="654775"/>
          </a:xfrm>
          <a:prstGeom prst="rect">
            <a:avLst/>
          </a:prstGeom>
          <a:noFill/>
        </p:spPr>
        <p:txBody>
          <a:bodyPr wrap="square" lIns="104503" tIns="52251" rIns="104503" bIns="52251" rtlCol="0" anchor="b">
            <a:spAutoFit/>
          </a:bodyPr>
          <a:lstStyle/>
          <a:p>
            <a:pPr rtl="0"/>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 RSM US LLP is a limited liability partnership and the U.S. member firm of RSM International, a global network of independent audit,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rsmus.com/aboutus for more information regarding RSM US LLP and RSM International. RSM® and the RSM logo are registered trademarks of RSM International Association. </a:t>
            </a:r>
            <a:r>
              <a:rPr lang="en-US" sz="714" b="0" i="1"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The power of being understood</a:t>
            </a:r>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 is a registered trademark of RSM US LLP. </a:t>
            </a:r>
          </a:p>
          <a:p>
            <a:pPr rtl="0"/>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 2017</a:t>
            </a:r>
            <a:r>
              <a:rPr lang="en-US" sz="714" b="0" i="0" u="none" strike="noStrike" kern="1200" baseline="0" dirty="0" smtClean="0">
                <a:solidFill>
                  <a:schemeClr val="tx1">
                    <a:lumMod val="40000"/>
                    <a:lumOff val="60000"/>
                  </a:schemeClr>
                </a:solidFill>
                <a:latin typeface="Arial" panose="020B0604020202020204" pitchFamily="34" charset="0"/>
                <a:ea typeface="+mn-ea"/>
                <a:cs typeface="Arial" panose="020B0604020202020204" pitchFamily="34" charset="0"/>
              </a:rPr>
              <a:t> </a:t>
            </a:r>
            <a:r>
              <a:rPr lang="en-US" sz="714" b="0" i="0" u="none" strike="noStrike" kern="1200" baseline="30000" dirty="0" smtClean="0">
                <a:solidFill>
                  <a:schemeClr val="tx1">
                    <a:lumMod val="40000"/>
                    <a:lumOff val="60000"/>
                  </a:schemeClr>
                </a:solidFill>
                <a:latin typeface="Arial" panose="020B0604020202020204" pitchFamily="34" charset="0"/>
                <a:ea typeface="+mn-ea"/>
                <a:cs typeface="Arial" panose="020B0604020202020204" pitchFamily="34" charset="0"/>
              </a:rPr>
              <a:t>RSM US LLP. All Rights Reserved.</a:t>
            </a:r>
          </a:p>
        </p:txBody>
      </p:sp>
      <p:sp>
        <p:nvSpPr>
          <p:cNvPr id="30" name="Text Placeholder 21"/>
          <p:cNvSpPr>
            <a:spLocks noGrp="1"/>
          </p:cNvSpPr>
          <p:nvPr>
            <p:ph type="body" sz="quarter" idx="36" hasCustomPrompt="1"/>
          </p:nvPr>
        </p:nvSpPr>
        <p:spPr>
          <a:xfrm>
            <a:off x="275226" y="680564"/>
            <a:ext cx="4065598" cy="385482"/>
          </a:xfrm>
        </p:spPr>
        <p:txBody>
          <a:bodyPr anchor="b" anchorCtr="0">
            <a:normAutofit/>
          </a:bodyPr>
          <a:lstStyle>
            <a:lvl1pPr marL="0" indent="0">
              <a:buNone/>
              <a:defRPr sz="1429" b="1">
                <a:solidFill>
                  <a:schemeClr val="accent3"/>
                </a:solidFill>
                <a:latin typeface="Arial" panose="020B0604020202020204" pitchFamily="34" charset="0"/>
                <a:cs typeface="Arial" panose="020B0604020202020204" pitchFamily="34" charset="0"/>
              </a:defRPr>
            </a:lvl1pPr>
          </a:lstStyle>
          <a:p>
            <a:pPr lvl="0"/>
            <a:r>
              <a:rPr lang="en-US" dirty="0" smtClean="0"/>
              <a:t>About RSM</a:t>
            </a:r>
          </a:p>
        </p:txBody>
      </p:sp>
      <p:sp>
        <p:nvSpPr>
          <p:cNvPr id="31" name="Content Placeholder 19"/>
          <p:cNvSpPr>
            <a:spLocks noGrp="1"/>
          </p:cNvSpPr>
          <p:nvPr>
            <p:ph sz="quarter" idx="38" hasCustomPrompt="1"/>
          </p:nvPr>
        </p:nvSpPr>
        <p:spPr>
          <a:xfrm>
            <a:off x="309202" y="5043774"/>
            <a:ext cx="4026984" cy="805697"/>
          </a:xfrm>
        </p:spPr>
        <p:txBody>
          <a:bodyPr>
            <a:normAutofit/>
          </a:bodyPr>
          <a:lstStyle>
            <a:lvl1pPr>
              <a:buNone/>
              <a:defRPr sz="714" baseline="0">
                <a:latin typeface="Arial" panose="020B0604020202020204" pitchFamily="34" charset="0"/>
                <a:cs typeface="Arial" panose="020B0604020202020204" pitchFamily="34" charset="0"/>
              </a:defRPr>
            </a:lvl1pPr>
          </a:lstStyle>
          <a:p>
            <a:pPr lvl="0"/>
            <a:r>
              <a:rPr lang="en-US" dirty="0" smtClean="0"/>
              <a:t>Click to insert org chart with shapes</a:t>
            </a:r>
          </a:p>
        </p:txBody>
      </p:sp>
      <p:sp>
        <p:nvSpPr>
          <p:cNvPr id="33" name="Text Placeholder 21"/>
          <p:cNvSpPr>
            <a:spLocks noGrp="1"/>
          </p:cNvSpPr>
          <p:nvPr>
            <p:ph type="body" sz="quarter" idx="39" hasCustomPrompt="1"/>
          </p:nvPr>
        </p:nvSpPr>
        <p:spPr>
          <a:xfrm>
            <a:off x="309202" y="4724400"/>
            <a:ext cx="4026984" cy="318247"/>
          </a:xfrm>
        </p:spPr>
        <p:txBody>
          <a:bodyPr anchor="b" anchorCtr="0">
            <a:normAutofit/>
          </a:bodyPr>
          <a:lstStyle>
            <a:lvl1pPr marL="0" indent="0">
              <a:buNone/>
              <a:defRPr sz="857" b="1">
                <a:solidFill>
                  <a:schemeClr val="accent3"/>
                </a:solidFill>
                <a:latin typeface="Arial" panose="020B0604020202020204" pitchFamily="34" charset="0"/>
                <a:cs typeface="Arial" panose="020B0604020202020204" pitchFamily="34" charset="0"/>
              </a:defRPr>
            </a:lvl1pPr>
          </a:lstStyle>
          <a:p>
            <a:pPr lvl="0"/>
            <a:r>
              <a:rPr lang="en-US" dirty="0" smtClean="0"/>
              <a:t>Click to edit title</a:t>
            </a:r>
          </a:p>
        </p:txBody>
      </p: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6853" y="1082159"/>
            <a:ext cx="4053971" cy="631383"/>
          </a:xfrm>
          <a:prstGeom prst="rect">
            <a:avLst/>
          </a:prstGeom>
        </p:spPr>
      </p:pic>
      <p:pic>
        <p:nvPicPr>
          <p:cNvPr id="36" name="Picture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143" y="1788381"/>
            <a:ext cx="4026984" cy="2985325"/>
          </a:xfrm>
          <a:prstGeom prst="rect">
            <a:avLst/>
          </a:prstGeom>
        </p:spPr>
      </p:pic>
      <p:sp>
        <p:nvSpPr>
          <p:cNvPr id="37" name="Content Placeholder 34"/>
          <p:cNvSpPr>
            <a:spLocks noGrp="1"/>
          </p:cNvSpPr>
          <p:nvPr>
            <p:ph sz="quarter" idx="31"/>
          </p:nvPr>
        </p:nvSpPr>
        <p:spPr>
          <a:xfrm>
            <a:off x="4463143" y="1413875"/>
            <a:ext cx="2122714" cy="4435595"/>
          </a:xfrm>
          <a:solidFill>
            <a:schemeClr val="accent2">
              <a:lumMod val="20000"/>
              <a:lumOff val="80000"/>
            </a:schemeClr>
          </a:solidFill>
        </p:spPr>
        <p:txBody>
          <a:bodyPr>
            <a:normAutofit/>
          </a:bodyPr>
          <a:lstStyle>
            <a:lvl1pPr marL="161021" indent="-161021">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39" name="Content Placeholder 12"/>
          <p:cNvSpPr>
            <a:spLocks noGrp="1"/>
          </p:cNvSpPr>
          <p:nvPr>
            <p:ph sz="quarter" idx="33" hasCustomPrompt="1"/>
          </p:nvPr>
        </p:nvSpPr>
        <p:spPr>
          <a:xfrm>
            <a:off x="4463143" y="1077699"/>
            <a:ext cx="2122714" cy="336176"/>
          </a:xfrm>
          <a:solidFill>
            <a:schemeClr val="accent1"/>
          </a:solidFill>
        </p:spPr>
        <p:txBody>
          <a:bodyPr anchor="b" anchorCtr="0">
            <a:normAutofit/>
          </a:bodyPr>
          <a:lstStyle>
            <a:lvl1pPr>
              <a:buNone/>
              <a:defRPr sz="857" b="1">
                <a:solidFill>
                  <a:schemeClr val="bg1"/>
                </a:solidFill>
                <a:latin typeface="Arial" pitchFamily="34" charset="0"/>
                <a:cs typeface="Arial" pitchFamily="34" charset="0"/>
              </a:defRPr>
            </a:lvl1pPr>
          </a:lstStyle>
          <a:p>
            <a:pPr lvl="0"/>
            <a:r>
              <a:rPr lang="en-US" dirty="0" smtClean="0"/>
              <a:t>Click to add title</a:t>
            </a:r>
            <a:endParaRPr lang="en-US" dirty="0"/>
          </a:p>
        </p:txBody>
      </p:sp>
      <p:sp>
        <p:nvSpPr>
          <p:cNvPr id="42" name="Content Placeholder 34"/>
          <p:cNvSpPr>
            <a:spLocks noGrp="1"/>
          </p:cNvSpPr>
          <p:nvPr>
            <p:ph sz="quarter" idx="40"/>
          </p:nvPr>
        </p:nvSpPr>
        <p:spPr>
          <a:xfrm>
            <a:off x="6712814" y="1413875"/>
            <a:ext cx="2104614" cy="4435595"/>
          </a:xfrm>
          <a:solidFill>
            <a:schemeClr val="accent2">
              <a:lumMod val="20000"/>
              <a:lumOff val="80000"/>
            </a:schemeClr>
          </a:solidFill>
        </p:spPr>
        <p:txBody>
          <a:bodyPr>
            <a:normAutofit/>
          </a:bodyPr>
          <a:lstStyle>
            <a:lvl1pPr marL="161021" indent="-161021">
              <a:defRPr sz="714">
                <a:solidFill>
                  <a:schemeClr val="tx1"/>
                </a:solidFill>
                <a:latin typeface="Arial" pitchFamily="34" charset="0"/>
                <a:cs typeface="Arial" pitchFamily="34" charset="0"/>
              </a:defRPr>
            </a:lvl1pPr>
          </a:lstStyle>
          <a:p>
            <a:pPr lvl="0"/>
            <a:r>
              <a:rPr lang="en-US" dirty="0" smtClean="0"/>
              <a:t>Click to edit</a:t>
            </a:r>
            <a:endParaRPr lang="en-US" dirty="0"/>
          </a:p>
        </p:txBody>
      </p:sp>
      <p:sp>
        <p:nvSpPr>
          <p:cNvPr id="45" name="Content Placeholder 12"/>
          <p:cNvSpPr>
            <a:spLocks noGrp="1"/>
          </p:cNvSpPr>
          <p:nvPr>
            <p:ph sz="quarter" idx="41" hasCustomPrompt="1"/>
          </p:nvPr>
        </p:nvSpPr>
        <p:spPr>
          <a:xfrm>
            <a:off x="6712814" y="1077699"/>
            <a:ext cx="2104614" cy="336176"/>
          </a:xfrm>
          <a:solidFill>
            <a:schemeClr val="accent1"/>
          </a:solidFill>
        </p:spPr>
        <p:txBody>
          <a:bodyPr anchor="b" anchorCtr="0">
            <a:normAutofit/>
          </a:bodyPr>
          <a:lstStyle>
            <a:lvl1pPr>
              <a:buNone/>
              <a:defRPr sz="857" b="1">
                <a:solidFill>
                  <a:schemeClr val="bg1"/>
                </a:solidFill>
                <a:latin typeface="Arial" pitchFamily="34" charset="0"/>
                <a:cs typeface="Arial" pitchFamily="34" charset="0"/>
              </a:defRPr>
            </a:lvl1pPr>
          </a:lstStyle>
          <a:p>
            <a:pPr lvl="0"/>
            <a:r>
              <a:rPr lang="en-US" dirty="0" smtClean="0"/>
              <a:t>Click to add title</a:t>
            </a:r>
            <a:endParaRPr lang="en-US" dirty="0"/>
          </a:p>
        </p:txBody>
      </p:sp>
    </p:spTree>
    <p:extLst>
      <p:ext uri="{BB962C8B-B14F-4D97-AF65-F5344CB8AC3E}">
        <p14:creationId xmlns:p14="http://schemas.microsoft.com/office/powerpoint/2010/main" val="228274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plash sc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858"/>
            <a:ext cx="9141997" cy="6856497"/>
          </a:xfrm>
          <a:prstGeom prst="rect">
            <a:avLst/>
          </a:prstGeom>
        </p:spPr>
      </p:pic>
      <p:sp>
        <p:nvSpPr>
          <p:cNvPr id="11" name="TextBox 10"/>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Tree>
    <p:extLst>
      <p:ext uri="{BB962C8B-B14F-4D97-AF65-F5344CB8AC3E}">
        <p14:creationId xmlns:p14="http://schemas.microsoft.com/office/powerpoint/2010/main" val="104334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9.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9.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3.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9.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29.png"/><Relationship Id="rId4" Type="http://schemas.openxmlformats.org/officeDocument/2006/relationships/slideLayout" Target="../slideLayouts/slideLayout6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35.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theme" Target="../theme/theme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50.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50" Type="http://schemas.openxmlformats.org/officeDocument/2006/relationships/slideLayout" Target="../slideLayouts/slideLayout162.xml"/><Relationship Id="rId55" Type="http://schemas.openxmlformats.org/officeDocument/2006/relationships/theme" Target="../theme/theme9.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slideLayout" Target="../slideLayouts/slideLayout141.xml"/><Relationship Id="rId41" Type="http://schemas.openxmlformats.org/officeDocument/2006/relationships/slideLayout" Target="../slideLayouts/slideLayout153.xml"/><Relationship Id="rId54" Type="http://schemas.openxmlformats.org/officeDocument/2006/relationships/slideLayout" Target="../slideLayouts/slideLayout166.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3" Type="http://schemas.openxmlformats.org/officeDocument/2006/relationships/slideLayout" Target="../slideLayouts/slideLayout165.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52" Type="http://schemas.openxmlformats.org/officeDocument/2006/relationships/slideLayout" Target="../slideLayouts/slideLayout164.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56" Type="http://schemas.openxmlformats.org/officeDocument/2006/relationships/image" Target="../media/image57.png"/><Relationship Id="rId8" Type="http://schemas.openxmlformats.org/officeDocument/2006/relationships/slideLayout" Target="../slideLayouts/slideLayout120.xml"/><Relationship Id="rId51" Type="http://schemas.openxmlformats.org/officeDocument/2006/relationships/slideLayout" Target="../slideLayouts/slideLayout163.xml"/><Relationship Id="rId3"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750"/>
            <a:ext cx="9143713" cy="6857250"/>
          </a:xfrm>
          <a:prstGeom prst="rect">
            <a:avLst/>
          </a:prstGeom>
        </p:spPr>
      </p:pic>
      <p:sp>
        <p:nvSpPr>
          <p:cNvPr id="2" name="Title Placeholder 1"/>
          <p:cNvSpPr>
            <a:spLocks noGrp="1"/>
          </p:cNvSpPr>
          <p:nvPr>
            <p:ph type="title"/>
          </p:nvPr>
        </p:nvSpPr>
        <p:spPr>
          <a:xfrm>
            <a:off x="628650" y="365127"/>
            <a:ext cx="7886700" cy="77973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3133"/>
            <a:ext cx="7886700" cy="481383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
        <p:nvSpPr>
          <p:cNvPr id="9" name="Slide Number Placeholder 6"/>
          <p:cNvSpPr>
            <a:spLocks noGrp="1"/>
          </p:cNvSpPr>
          <p:nvPr>
            <p:ph type="sldNum" sz="quarter" idx="4"/>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6550377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9" r:id="rId3"/>
    <p:sldLayoutId id="2147483670" r:id="rId4"/>
    <p:sldLayoutId id="2147483690" r:id="rId5"/>
    <p:sldLayoutId id="2147483689" r:id="rId6"/>
    <p:sldLayoutId id="2147483688" r:id="rId7"/>
  </p:sldLayoutIdLst>
  <p:hf hdr="0" ftr="0" dt="0"/>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88" y="-4448"/>
            <a:ext cx="9143713" cy="6858214"/>
          </a:xfrm>
          <a:prstGeom prst="rect">
            <a:avLst/>
          </a:prstGeom>
        </p:spPr>
      </p:pic>
      <p:sp>
        <p:nvSpPr>
          <p:cNvPr id="2" name="Title Placeholder 1"/>
          <p:cNvSpPr>
            <a:spLocks noGrp="1"/>
          </p:cNvSpPr>
          <p:nvPr>
            <p:ph type="title"/>
          </p:nvPr>
        </p:nvSpPr>
        <p:spPr>
          <a:xfrm>
            <a:off x="381000" y="237068"/>
            <a:ext cx="8134350" cy="85513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81000" y="1383087"/>
            <a:ext cx="8134350" cy="463671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381000" y="6176964"/>
            <a:ext cx="2057400" cy="27675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12" name="TextBox 11"/>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Tree>
    <p:extLst>
      <p:ext uri="{BB962C8B-B14F-4D97-AF65-F5344CB8AC3E}">
        <p14:creationId xmlns:p14="http://schemas.microsoft.com/office/powerpoint/2010/main" val="1308083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hdr="0" ftr="0" dt="0"/>
  <p:txStyles>
    <p:titleStyle>
      <a:lvl1pPr algn="l" defTabSz="685800" rtl="0" eaLnBrk="1" latinLnBrk="0" hangingPunct="1">
        <a:lnSpc>
          <a:spcPct val="90000"/>
        </a:lnSpc>
        <a:spcBef>
          <a:spcPct val="0"/>
        </a:spcBef>
        <a:buNone/>
        <a:defRPr sz="2100" b="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Calibri" panose="020F050202020403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76">
          <p15:clr>
            <a:srgbClr val="F26B43"/>
          </p15:clr>
        </p15:guide>
        <p15:guide id="2" pos="3840">
          <p15:clr>
            <a:srgbClr val="F26B43"/>
          </p15:clr>
        </p15:guide>
        <p15:guide id="3" pos="312">
          <p15:clr>
            <a:srgbClr val="F26B43"/>
          </p15:clr>
        </p15:guide>
        <p15:guide id="4" pos="7164">
          <p15:clr>
            <a:srgbClr val="F26B43"/>
          </p15:clr>
        </p15:guide>
        <p15:guide id="5" orient="horz" pos="36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86F83-9F04-4240-A1AD-F6F8A72E827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896320" y="5930797"/>
            <a:ext cx="1088910" cy="755912"/>
          </a:xfrm>
          <a:prstGeom prst="rect">
            <a:avLst/>
          </a:prstGeom>
        </p:spPr>
      </p:pic>
    </p:spTree>
    <p:extLst>
      <p:ext uri="{BB962C8B-B14F-4D97-AF65-F5344CB8AC3E}">
        <p14:creationId xmlns:p14="http://schemas.microsoft.com/office/powerpoint/2010/main" val="10543257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20" r:id="rId10"/>
    <p:sldLayoutId id="2147483721" r:id="rId11"/>
    <p:sldLayoutId id="2147483723" r:id="rId12"/>
    <p:sldLayoutId id="2147483724" r:id="rId13"/>
    <p:sldLayoutId id="2147483726" r:id="rId14"/>
    <p:sldLayoutId id="2147483727" r:id="rId15"/>
    <p:sldLayoutId id="2147483729" r:id="rId16"/>
    <p:sldLayoutId id="2147483730" r:id="rId17"/>
    <p:sldLayoutId id="2147483732" r:id="rId18"/>
    <p:sldLayoutId id="2147483733" r:id="rId19"/>
    <p:sldLayoutId id="2147483735" r:id="rId20"/>
    <p:sldLayoutId id="2147483736" r:id="rId21"/>
    <p:sldLayoutId id="2147483746" r:id="rId22"/>
    <p:sldLayoutId id="2147483761" r:id="rId23"/>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6">
          <p15:clr>
            <a:srgbClr val="F26B43"/>
          </p15:clr>
        </p15:guide>
        <p15:guide id="2" pos="5602">
          <p15:clr>
            <a:srgbClr val="F26B43"/>
          </p15:clr>
        </p15:guide>
        <p15:guide id="3" pos="158">
          <p15:clr>
            <a:srgbClr val="F26B43"/>
          </p15:clr>
        </p15:guide>
        <p15:guide id="4" orient="horz" pos="309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88" y="-4448"/>
            <a:ext cx="9143713" cy="6858214"/>
          </a:xfrm>
          <a:prstGeom prst="rect">
            <a:avLst/>
          </a:prstGeom>
        </p:spPr>
      </p:pic>
      <p:sp>
        <p:nvSpPr>
          <p:cNvPr id="2" name="Title Placeholder 1"/>
          <p:cNvSpPr>
            <a:spLocks noGrp="1"/>
          </p:cNvSpPr>
          <p:nvPr>
            <p:ph type="title"/>
          </p:nvPr>
        </p:nvSpPr>
        <p:spPr>
          <a:xfrm>
            <a:off x="381000" y="237068"/>
            <a:ext cx="8134350" cy="85513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81000" y="1383087"/>
            <a:ext cx="8134350" cy="463671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381000" y="6176964"/>
            <a:ext cx="2057400" cy="27675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12" name="TextBox 11"/>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Tree>
    <p:extLst>
      <p:ext uri="{BB962C8B-B14F-4D97-AF65-F5344CB8AC3E}">
        <p14:creationId xmlns:p14="http://schemas.microsoft.com/office/powerpoint/2010/main" val="33762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hf hdr="0" ftr="0" dt="0"/>
  <p:txStyles>
    <p:titleStyle>
      <a:lvl1pPr algn="l" defTabSz="685800" rtl="0" eaLnBrk="1" latinLnBrk="0" hangingPunct="1">
        <a:lnSpc>
          <a:spcPct val="90000"/>
        </a:lnSpc>
        <a:spcBef>
          <a:spcPct val="0"/>
        </a:spcBef>
        <a:buNone/>
        <a:defRPr sz="2100" b="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Calibri" panose="020F050202020403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76">
          <p15:clr>
            <a:srgbClr val="F26B43"/>
          </p15:clr>
        </p15:guide>
        <p15:guide id="2" pos="3840">
          <p15:clr>
            <a:srgbClr val="F26B43"/>
          </p15:clr>
        </p15:guide>
        <p15:guide id="3" pos="312">
          <p15:clr>
            <a:srgbClr val="F26B43"/>
          </p15:clr>
        </p15:guide>
        <p15:guide id="4" pos="7164">
          <p15:clr>
            <a:srgbClr val="F26B43"/>
          </p15:clr>
        </p15:guide>
        <p15:guide id="5" orient="horz" pos="36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6" y="482"/>
            <a:ext cx="9143712" cy="6857249"/>
          </a:xfrm>
          <a:prstGeom prst="rect">
            <a:avLst/>
          </a:prstGeom>
        </p:spPr>
      </p:pic>
      <p:sp>
        <p:nvSpPr>
          <p:cNvPr id="2" name="Title Placeholder 1"/>
          <p:cNvSpPr>
            <a:spLocks noGrp="1"/>
          </p:cNvSpPr>
          <p:nvPr>
            <p:ph type="title"/>
          </p:nvPr>
        </p:nvSpPr>
        <p:spPr>
          <a:xfrm>
            <a:off x="628650" y="365127"/>
            <a:ext cx="7886700" cy="77973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3133"/>
            <a:ext cx="7886700" cy="481383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381001" y="6453716"/>
            <a:ext cx="229235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
        <p:nvSpPr>
          <p:cNvPr id="9" name="Slide Number Placeholder 6"/>
          <p:cNvSpPr>
            <a:spLocks noGrp="1"/>
          </p:cNvSpPr>
          <p:nvPr>
            <p:ph type="sldNum" sz="quarter" idx="4"/>
          </p:nvPr>
        </p:nvSpPr>
        <p:spPr>
          <a:xfrm>
            <a:off x="457200" y="6191781"/>
            <a:ext cx="2057400" cy="279664"/>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Tree>
    <p:extLst>
      <p:ext uri="{BB962C8B-B14F-4D97-AF65-F5344CB8AC3E}">
        <p14:creationId xmlns:p14="http://schemas.microsoft.com/office/powerpoint/2010/main" val="361251492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hdr="0" ftr="0" dt="0"/>
  <p:txStyles>
    <p:title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44" y="643"/>
            <a:ext cx="9141998" cy="6856928"/>
          </a:xfrm>
          <a:prstGeom prst="rect">
            <a:avLst/>
          </a:prstGeom>
        </p:spPr>
      </p:pic>
      <p:sp>
        <p:nvSpPr>
          <p:cNvPr id="2" name="Title Placeholder 1"/>
          <p:cNvSpPr>
            <a:spLocks noGrp="1"/>
          </p:cNvSpPr>
          <p:nvPr>
            <p:ph type="title"/>
          </p:nvPr>
        </p:nvSpPr>
        <p:spPr>
          <a:xfrm>
            <a:off x="381000" y="237068"/>
            <a:ext cx="8134350" cy="85513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383087"/>
            <a:ext cx="8134350" cy="46367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381000" y="6176964"/>
            <a:ext cx="2057400" cy="27675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12" name="TextBox 11"/>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smtClean="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spTree>
    <p:extLst>
      <p:ext uri="{BB962C8B-B14F-4D97-AF65-F5344CB8AC3E}">
        <p14:creationId xmlns:p14="http://schemas.microsoft.com/office/powerpoint/2010/main" val="342546498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hf hdr="0" ftr="0" dt="0"/>
  <p:txStyles>
    <p:titleStyle>
      <a:lvl1pPr algn="l" defTabSz="685800" rtl="0" eaLnBrk="1" latinLnBrk="0" hangingPunct="1">
        <a:lnSpc>
          <a:spcPct val="90000"/>
        </a:lnSpc>
        <a:spcBef>
          <a:spcPct val="0"/>
        </a:spcBef>
        <a:buNone/>
        <a:defRPr sz="2100" b="0"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Calibri" panose="020F050202020403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571" y="274638"/>
            <a:ext cx="8360229" cy="1143000"/>
          </a:xfrm>
          <a:prstGeom prst="rect">
            <a:avLst/>
          </a:prstGeom>
        </p:spPr>
        <p:txBody>
          <a:bodyPr vert="horz" lIns="117564" tIns="58782" rIns="117564" bIns="5878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6571" y="1600201"/>
            <a:ext cx="8360229" cy="4525963"/>
          </a:xfrm>
          <a:prstGeom prst="rect">
            <a:avLst/>
          </a:prstGeom>
        </p:spPr>
        <p:txBody>
          <a:bodyPr vert="horz" lIns="117564" tIns="58782" rIns="117564" bIns="5878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117564" tIns="58782" rIns="117564" bIns="58782" rtlCol="0" anchor="ctr"/>
          <a:lstStyle>
            <a:lvl1pPr algn="r">
              <a:defRPr sz="1071">
                <a:solidFill>
                  <a:schemeClr val="tx1">
                    <a:tint val="75000"/>
                  </a:schemeClr>
                </a:solidFill>
              </a:defRPr>
            </a:lvl1pPr>
          </a:lstStyle>
          <a:p>
            <a:fld id="{25E811EB-264E-4A81-853D-0790786D96A3}" type="slidenum">
              <a:rPr lang="en-US" smtClean="0"/>
              <a:pPr/>
              <a:t>‹#›</a:t>
            </a:fld>
            <a:endParaRPr lang="en-US" dirty="0"/>
          </a:p>
        </p:txBody>
      </p:sp>
    </p:spTree>
    <p:extLst>
      <p:ext uri="{BB962C8B-B14F-4D97-AF65-F5344CB8AC3E}">
        <p14:creationId xmlns:p14="http://schemas.microsoft.com/office/powerpoint/2010/main" val="3344814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ctr" defTabSz="839763" rtl="0" eaLnBrk="1" latinLnBrk="0" hangingPunct="1">
        <a:spcBef>
          <a:spcPct val="0"/>
        </a:spcBef>
        <a:buNone/>
        <a:defRPr sz="4072" kern="1200">
          <a:solidFill>
            <a:schemeClr val="tx1"/>
          </a:solidFill>
          <a:latin typeface="+mj-lt"/>
          <a:ea typeface="+mj-ea"/>
          <a:cs typeface="+mj-cs"/>
        </a:defRPr>
      </a:lvl1pPr>
    </p:titleStyle>
    <p:bodyStyle>
      <a:lvl1pPr marL="314911" indent="-314911" algn="l" defTabSz="839763" rtl="0" eaLnBrk="1" latinLnBrk="0" hangingPunct="1">
        <a:spcBef>
          <a:spcPct val="20000"/>
        </a:spcBef>
        <a:buFont typeface="Arial" pitchFamily="34" charset="0"/>
        <a:buChar char="•"/>
        <a:defRPr sz="2929" kern="1200">
          <a:solidFill>
            <a:schemeClr val="tx1"/>
          </a:solidFill>
          <a:latin typeface="+mn-lt"/>
          <a:ea typeface="+mn-ea"/>
          <a:cs typeface="+mn-cs"/>
        </a:defRPr>
      </a:lvl1pPr>
      <a:lvl2pPr marL="682307" indent="-262426" algn="l" defTabSz="839763" rtl="0" eaLnBrk="1" latinLnBrk="0" hangingPunct="1">
        <a:spcBef>
          <a:spcPct val="20000"/>
        </a:spcBef>
        <a:buFont typeface="Arial" pitchFamily="34" charset="0"/>
        <a:buChar char="–"/>
        <a:defRPr sz="2571" kern="1200">
          <a:solidFill>
            <a:schemeClr val="tx1"/>
          </a:solidFill>
          <a:latin typeface="+mn-lt"/>
          <a:ea typeface="+mn-ea"/>
          <a:cs typeface="+mn-cs"/>
        </a:defRPr>
      </a:lvl2pPr>
      <a:lvl3pPr marL="1049703" indent="-209941" algn="l" defTabSz="839763" rtl="0" eaLnBrk="1" latinLnBrk="0" hangingPunct="1">
        <a:spcBef>
          <a:spcPct val="20000"/>
        </a:spcBef>
        <a:buFont typeface="Arial" pitchFamily="34" charset="0"/>
        <a:buChar char="•"/>
        <a:defRPr sz="2214" kern="1200">
          <a:solidFill>
            <a:schemeClr val="tx1"/>
          </a:solidFill>
          <a:latin typeface="+mn-lt"/>
          <a:ea typeface="+mn-ea"/>
          <a:cs typeface="+mn-cs"/>
        </a:defRPr>
      </a:lvl3pPr>
      <a:lvl4pPr marL="1469584" indent="-209941" algn="l" defTabSz="839763" rtl="0" eaLnBrk="1" latinLnBrk="0" hangingPunct="1">
        <a:spcBef>
          <a:spcPct val="20000"/>
        </a:spcBef>
        <a:buFont typeface="Arial" pitchFamily="34" charset="0"/>
        <a:buChar char="–"/>
        <a:defRPr sz="1857" kern="1200">
          <a:solidFill>
            <a:schemeClr val="tx1"/>
          </a:solidFill>
          <a:latin typeface="+mn-lt"/>
          <a:ea typeface="+mn-ea"/>
          <a:cs typeface="+mn-cs"/>
        </a:defRPr>
      </a:lvl4pPr>
      <a:lvl5pPr marL="1889466" indent="-209941" algn="l" defTabSz="839763" rtl="0" eaLnBrk="1" latinLnBrk="0" hangingPunct="1">
        <a:spcBef>
          <a:spcPct val="20000"/>
        </a:spcBef>
        <a:buFont typeface="Arial" pitchFamily="34" charset="0"/>
        <a:buChar char="»"/>
        <a:defRPr sz="1857" kern="1200">
          <a:solidFill>
            <a:schemeClr val="tx1"/>
          </a:solidFill>
          <a:latin typeface="+mn-lt"/>
          <a:ea typeface="+mn-ea"/>
          <a:cs typeface="+mn-cs"/>
        </a:defRPr>
      </a:lvl5pPr>
      <a:lvl6pPr marL="2309347" indent="-209941" algn="l" defTabSz="839763" rtl="0" eaLnBrk="1" latinLnBrk="0" hangingPunct="1">
        <a:spcBef>
          <a:spcPct val="20000"/>
        </a:spcBef>
        <a:buFont typeface="Arial" pitchFamily="34" charset="0"/>
        <a:buChar char="•"/>
        <a:defRPr sz="1857" kern="1200">
          <a:solidFill>
            <a:schemeClr val="tx1"/>
          </a:solidFill>
          <a:latin typeface="+mn-lt"/>
          <a:ea typeface="+mn-ea"/>
          <a:cs typeface="+mn-cs"/>
        </a:defRPr>
      </a:lvl6pPr>
      <a:lvl7pPr marL="2729228" indent="-209941" algn="l" defTabSz="839763" rtl="0" eaLnBrk="1" latinLnBrk="0" hangingPunct="1">
        <a:spcBef>
          <a:spcPct val="20000"/>
        </a:spcBef>
        <a:buFont typeface="Arial" pitchFamily="34" charset="0"/>
        <a:buChar char="•"/>
        <a:defRPr sz="1857" kern="1200">
          <a:solidFill>
            <a:schemeClr val="tx1"/>
          </a:solidFill>
          <a:latin typeface="+mn-lt"/>
          <a:ea typeface="+mn-ea"/>
          <a:cs typeface="+mn-cs"/>
        </a:defRPr>
      </a:lvl7pPr>
      <a:lvl8pPr marL="3149109" indent="-209941" algn="l" defTabSz="839763" rtl="0" eaLnBrk="1" latinLnBrk="0" hangingPunct="1">
        <a:spcBef>
          <a:spcPct val="20000"/>
        </a:spcBef>
        <a:buFont typeface="Arial" pitchFamily="34" charset="0"/>
        <a:buChar char="•"/>
        <a:defRPr sz="1857" kern="1200">
          <a:solidFill>
            <a:schemeClr val="tx1"/>
          </a:solidFill>
          <a:latin typeface="+mn-lt"/>
          <a:ea typeface="+mn-ea"/>
          <a:cs typeface="+mn-cs"/>
        </a:defRPr>
      </a:lvl8pPr>
      <a:lvl9pPr marL="3568991" indent="-209941" algn="l" defTabSz="839763" rtl="0" eaLnBrk="1" latinLnBrk="0" hangingPunct="1">
        <a:spcBef>
          <a:spcPct val="20000"/>
        </a:spcBef>
        <a:buFont typeface="Arial" pitchFamily="34" charset="0"/>
        <a:buChar char="•"/>
        <a:defRPr sz="1857" kern="1200">
          <a:solidFill>
            <a:schemeClr val="tx1"/>
          </a:solidFill>
          <a:latin typeface="+mn-lt"/>
          <a:ea typeface="+mn-ea"/>
          <a:cs typeface="+mn-cs"/>
        </a:defRPr>
      </a:lvl9pPr>
    </p:bodyStyle>
    <p:otherStyle>
      <a:defPPr>
        <a:defRPr lang="en-US"/>
      </a:defPPr>
      <a:lvl1pPr marL="0" algn="l" defTabSz="839763" rtl="0" eaLnBrk="1" latinLnBrk="0" hangingPunct="1">
        <a:defRPr sz="1643" kern="1200">
          <a:solidFill>
            <a:schemeClr val="tx1"/>
          </a:solidFill>
          <a:latin typeface="+mn-lt"/>
          <a:ea typeface="+mn-ea"/>
          <a:cs typeface="+mn-cs"/>
        </a:defRPr>
      </a:lvl1pPr>
      <a:lvl2pPr marL="419881" algn="l" defTabSz="839763" rtl="0" eaLnBrk="1" latinLnBrk="0" hangingPunct="1">
        <a:defRPr sz="1643" kern="1200">
          <a:solidFill>
            <a:schemeClr val="tx1"/>
          </a:solidFill>
          <a:latin typeface="+mn-lt"/>
          <a:ea typeface="+mn-ea"/>
          <a:cs typeface="+mn-cs"/>
        </a:defRPr>
      </a:lvl2pPr>
      <a:lvl3pPr marL="839763" algn="l" defTabSz="839763" rtl="0" eaLnBrk="1" latinLnBrk="0" hangingPunct="1">
        <a:defRPr sz="1643" kern="1200">
          <a:solidFill>
            <a:schemeClr val="tx1"/>
          </a:solidFill>
          <a:latin typeface="+mn-lt"/>
          <a:ea typeface="+mn-ea"/>
          <a:cs typeface="+mn-cs"/>
        </a:defRPr>
      </a:lvl3pPr>
      <a:lvl4pPr marL="1259644" algn="l" defTabSz="839763" rtl="0" eaLnBrk="1" latinLnBrk="0" hangingPunct="1">
        <a:defRPr sz="1643" kern="1200">
          <a:solidFill>
            <a:schemeClr val="tx1"/>
          </a:solidFill>
          <a:latin typeface="+mn-lt"/>
          <a:ea typeface="+mn-ea"/>
          <a:cs typeface="+mn-cs"/>
        </a:defRPr>
      </a:lvl4pPr>
      <a:lvl5pPr marL="1679525" algn="l" defTabSz="839763" rtl="0" eaLnBrk="1" latinLnBrk="0" hangingPunct="1">
        <a:defRPr sz="1643" kern="1200">
          <a:solidFill>
            <a:schemeClr val="tx1"/>
          </a:solidFill>
          <a:latin typeface="+mn-lt"/>
          <a:ea typeface="+mn-ea"/>
          <a:cs typeface="+mn-cs"/>
        </a:defRPr>
      </a:lvl5pPr>
      <a:lvl6pPr marL="2099406" algn="l" defTabSz="839763" rtl="0" eaLnBrk="1" latinLnBrk="0" hangingPunct="1">
        <a:defRPr sz="1643" kern="1200">
          <a:solidFill>
            <a:schemeClr val="tx1"/>
          </a:solidFill>
          <a:latin typeface="+mn-lt"/>
          <a:ea typeface="+mn-ea"/>
          <a:cs typeface="+mn-cs"/>
        </a:defRPr>
      </a:lvl6pPr>
      <a:lvl7pPr marL="2519288" algn="l" defTabSz="839763" rtl="0" eaLnBrk="1" latinLnBrk="0" hangingPunct="1">
        <a:defRPr sz="1643" kern="1200">
          <a:solidFill>
            <a:schemeClr val="tx1"/>
          </a:solidFill>
          <a:latin typeface="+mn-lt"/>
          <a:ea typeface="+mn-ea"/>
          <a:cs typeface="+mn-cs"/>
        </a:defRPr>
      </a:lvl7pPr>
      <a:lvl8pPr marL="2939169" algn="l" defTabSz="839763" rtl="0" eaLnBrk="1" latinLnBrk="0" hangingPunct="1">
        <a:defRPr sz="1643" kern="1200">
          <a:solidFill>
            <a:schemeClr val="tx1"/>
          </a:solidFill>
          <a:latin typeface="+mn-lt"/>
          <a:ea typeface="+mn-ea"/>
          <a:cs typeface="+mn-cs"/>
        </a:defRPr>
      </a:lvl8pPr>
      <a:lvl9pPr marL="3359050" algn="l" defTabSz="839763" rtl="0" eaLnBrk="1" latinLnBrk="0" hangingPunct="1">
        <a:defRPr sz="16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44" y="858"/>
            <a:ext cx="9141998" cy="6856499"/>
          </a:xfrm>
          <a:prstGeom prst="rect">
            <a:avLst/>
          </a:prstGeom>
        </p:spPr>
      </p:pic>
      <p:sp>
        <p:nvSpPr>
          <p:cNvPr id="3" name="Text Placeholder 2"/>
          <p:cNvSpPr>
            <a:spLocks noGrp="1"/>
          </p:cNvSpPr>
          <p:nvPr>
            <p:ph type="body" idx="1"/>
          </p:nvPr>
        </p:nvSpPr>
        <p:spPr>
          <a:xfrm>
            <a:off x="762712" y="1794617"/>
            <a:ext cx="7752638" cy="42251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381000" y="6176964"/>
            <a:ext cx="2057400" cy="276753"/>
          </a:xfrm>
          <a:prstGeom prst="rect">
            <a:avLst/>
          </a:prstGeom>
        </p:spPr>
        <p:txBody>
          <a:bodyPr/>
          <a:lstStyle>
            <a:lvl1pPr algn="l">
              <a:defRPr sz="750">
                <a:solidFill>
                  <a:schemeClr val="tx1"/>
                </a:solidFill>
                <a:latin typeface="Arial" panose="020B0604020202020204" pitchFamily="34" charset="0"/>
                <a:cs typeface="Arial" panose="020B0604020202020204" pitchFamily="34" charset="0"/>
              </a:defRPr>
            </a:lvl1pPr>
          </a:lstStyle>
          <a:p>
            <a:fld id="{936A99BC-3C9D-4DF8-8B8C-E1FD2BDF0AD4}" type="slidenum">
              <a:rPr lang="en-US" smtClean="0"/>
              <a:pPr/>
              <a:t>‹#›</a:t>
            </a:fld>
            <a:endParaRPr lang="en-US" dirty="0"/>
          </a:p>
        </p:txBody>
      </p:sp>
      <p:sp>
        <p:nvSpPr>
          <p:cNvPr id="12" name="TextBox 11"/>
          <p:cNvSpPr txBox="1"/>
          <p:nvPr userDrawn="1"/>
        </p:nvSpPr>
        <p:spPr>
          <a:xfrm>
            <a:off x="381001" y="6453716"/>
            <a:ext cx="2292350" cy="184666"/>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latin typeface="Arial" panose="020B0604020202020204" pitchFamily="34" charset="0"/>
                <a:cs typeface="Arial" panose="020B0604020202020204" pitchFamily="34" charset="0"/>
              </a:rPr>
              <a:t>© </a:t>
            </a:r>
            <a:r>
              <a:rPr lang="en-US" sz="600" dirty="0" smtClean="0">
                <a:solidFill>
                  <a:schemeClr val="tx1">
                    <a:lumMod val="50000"/>
                    <a:lumOff val="50000"/>
                  </a:schemeClr>
                </a:solidFill>
                <a:latin typeface="Arial" panose="020B0604020202020204" pitchFamily="34" charset="0"/>
                <a:cs typeface="Arial" panose="020B0604020202020204" pitchFamily="34" charset="0"/>
              </a:rPr>
              <a:t>2020 </a:t>
            </a:r>
            <a:r>
              <a:rPr lang="en-US" sz="600" dirty="0">
                <a:solidFill>
                  <a:schemeClr val="tx1">
                    <a:lumMod val="50000"/>
                    <a:lumOff val="50000"/>
                  </a:schemeClr>
                </a:solidFill>
                <a:latin typeface="Arial" panose="020B0604020202020204" pitchFamily="34" charset="0"/>
                <a:cs typeface="Arial" panose="020B0604020202020204" pitchFamily="34" charset="0"/>
              </a:rPr>
              <a:t>RSM US LLP. All Rights Reserved. </a:t>
            </a:r>
          </a:p>
        </p:txBody>
      </p:sp>
      <p:sp>
        <p:nvSpPr>
          <p:cNvPr id="4" name="Rectangle 3"/>
          <p:cNvSpPr/>
          <p:nvPr userDrawn="1"/>
        </p:nvSpPr>
        <p:spPr>
          <a:xfrm>
            <a:off x="7874767" y="438575"/>
            <a:ext cx="1206431" cy="1949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762712" y="237068"/>
            <a:ext cx="7752638" cy="85513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135759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hf hdr="0" ftr="0" dt="0"/>
  <p:txStyles>
    <p:titleStyle>
      <a:lvl1pPr algn="l" defTabSz="685800" rtl="0" eaLnBrk="1" latinLnBrk="0" hangingPunct="1">
        <a:lnSpc>
          <a:spcPct val="90000"/>
        </a:lnSpc>
        <a:spcBef>
          <a:spcPct val="0"/>
        </a:spcBef>
        <a:buNone/>
        <a:defRPr sz="2100" b="0"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Calibri" panose="020F050202020403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Copyright"/>
          <p:cNvSpPr txBox="1"/>
          <p:nvPr userDrawn="1"/>
        </p:nvSpPr>
        <p:spPr>
          <a:xfrm>
            <a:off x="411480" y="6537961"/>
            <a:ext cx="2743200" cy="92333"/>
          </a:xfrm>
          <a:prstGeom prst="rect">
            <a:avLst/>
          </a:prstGeom>
          <a:noFill/>
        </p:spPr>
        <p:txBody>
          <a:bodyPr wrap="square" lIns="0" tIns="0" rIns="0" b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600" dirty="0" smtClean="0">
                <a:solidFill>
                  <a:schemeClr val="tx1">
                    <a:lumMod val="50000"/>
                    <a:lumOff val="50000"/>
                  </a:schemeClr>
                </a:solidFill>
                <a:latin typeface="Arial" panose="020B0604020202020204" pitchFamily="34" charset="0"/>
                <a:cs typeface="Arial" panose="020B0604020202020204" pitchFamily="34" charset="0"/>
              </a:rPr>
              <a:t>© 2020 RSM US LLP. All Rights Reserved. </a:t>
            </a:r>
          </a:p>
        </p:txBody>
      </p:sp>
      <p:pic>
        <p:nvPicPr>
          <p:cNvPr id="9" name="RSM"/>
          <p:cNvPicPr>
            <a:picLocks noChangeAspect="1"/>
          </p:cNvPicPr>
          <p:nvPr userDrawn="1"/>
        </p:nvPicPr>
        <p:blipFill rotWithShape="1">
          <a:blip r:embed="rId56" cstate="screen">
            <a:extLst>
              <a:ext uri="{28A0092B-C50C-407E-A947-70E740481C1C}">
                <a14:useLocalDpi xmlns:a14="http://schemas.microsoft.com/office/drawing/2010/main"/>
              </a:ext>
            </a:extLst>
          </a:blip>
          <a:srcRect l="88359" t="88192" r="2500" b="4586"/>
          <a:stretch/>
        </p:blipFill>
        <p:spPr>
          <a:xfrm>
            <a:off x="8098286" y="6048375"/>
            <a:ext cx="835819" cy="495301"/>
          </a:xfrm>
          <a:prstGeom prst="rect">
            <a:avLst/>
          </a:prstGeom>
        </p:spPr>
      </p:pic>
      <p:sp>
        <p:nvSpPr>
          <p:cNvPr id="6" name="BlueBar"/>
          <p:cNvSpPr/>
          <p:nvPr userDrawn="1"/>
        </p:nvSpPr>
        <p:spPr>
          <a:xfrm>
            <a:off x="274320" y="228600"/>
            <a:ext cx="8641080" cy="89611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reenBar"/>
          <p:cNvSpPr/>
          <p:nvPr userDrawn="1"/>
        </p:nvSpPr>
        <p:spPr>
          <a:xfrm>
            <a:off x="0" y="228600"/>
            <a:ext cx="205383" cy="89611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cNvSpPr>
            <a:spLocks noGrp="1"/>
          </p:cNvSpPr>
          <p:nvPr>
            <p:ph type="body" idx="1"/>
          </p:nvPr>
        </p:nvSpPr>
        <p:spPr>
          <a:xfrm>
            <a:off x="342900" y="1280159"/>
            <a:ext cx="8641080" cy="46634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cNvSpPr>
            <a:spLocks noGrp="1"/>
          </p:cNvSpPr>
          <p:nvPr>
            <p:ph type="title"/>
          </p:nvPr>
        </p:nvSpPr>
        <p:spPr>
          <a:xfrm>
            <a:off x="342900" y="228600"/>
            <a:ext cx="8572500" cy="896112"/>
          </a:xfrm>
          <a:prstGeom prst="rect">
            <a:avLst/>
          </a:prstGeom>
          <a:ln>
            <a:noFill/>
          </a:ln>
        </p:spPr>
        <p:txBody>
          <a:bodyPr vert="horz" lIns="91440" tIns="45720" rIns="91440" bIns="45720" rtlCol="0" anchor="ctr">
            <a:normAutofit/>
          </a:bodyPr>
          <a:lstStyle/>
          <a:p>
            <a:r>
              <a:rPr lang="en-US" dirty="0" smtClean="0"/>
              <a:t>Title (sentence case)</a:t>
            </a:r>
            <a:endParaRPr lang="en-US" dirty="0"/>
          </a:p>
        </p:txBody>
      </p:sp>
    </p:spTree>
    <p:extLst>
      <p:ext uri="{BB962C8B-B14F-4D97-AF65-F5344CB8AC3E}">
        <p14:creationId xmlns:p14="http://schemas.microsoft.com/office/powerpoint/2010/main" val="350415218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82" r:id="rId39"/>
    <p:sldLayoutId id="2147483883" r:id="rId40"/>
    <p:sldLayoutId id="2147483884" r:id="rId41"/>
    <p:sldLayoutId id="2147483885" r:id="rId42"/>
    <p:sldLayoutId id="2147483886" r:id="rId43"/>
    <p:sldLayoutId id="2147483887" r:id="rId44"/>
    <p:sldLayoutId id="2147483888" r:id="rId45"/>
    <p:sldLayoutId id="2147483889" r:id="rId46"/>
    <p:sldLayoutId id="2147483890" r:id="rId47"/>
    <p:sldLayoutId id="2147483891" r:id="rId48"/>
    <p:sldLayoutId id="2147483892" r:id="rId49"/>
    <p:sldLayoutId id="2147483893" r:id="rId50"/>
    <p:sldLayoutId id="2147483894" r:id="rId51"/>
    <p:sldLayoutId id="2147483895" r:id="rId52"/>
    <p:sldLayoutId id="2147483896" r:id="rId53"/>
    <p:sldLayoutId id="2147483897" r:id="rId54"/>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100" b="0" kern="1200">
          <a:solidFill>
            <a:schemeClr val="bg1"/>
          </a:solidFill>
          <a:latin typeface="Arial" panose="020B0604020202020204" pitchFamily="34" charset="0"/>
          <a:ea typeface="+mj-ea"/>
          <a:cs typeface="Arial" panose="020B0604020202020204" pitchFamily="34" charset="0"/>
        </a:defRPr>
      </a:lvl1pPr>
    </p:titleStyle>
    <p:bodyStyle>
      <a:lvl1pPr marL="300038" indent="-300038"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642938" indent="-300038"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85838" indent="-300038"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328738" indent="-30003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71638" indent="-30003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30">
          <p15:clr>
            <a:srgbClr val="A4A3A4"/>
          </p15:clr>
        </p15:guide>
        <p15:guide id="2" pos="344">
          <p15:clr>
            <a:srgbClr val="A4A3A4"/>
          </p15:clr>
        </p15:guide>
        <p15:guide id="3" orient="horz" pos="803">
          <p15:clr>
            <a:srgbClr val="A4A3A4"/>
          </p15:clr>
        </p15:guide>
        <p15:guide id="4" orient="horz" pos="3744">
          <p15:clr>
            <a:srgbClr val="A4A3A4"/>
          </p15:clr>
        </p15:guide>
        <p15:guide id="5" orient="horz" pos="4200">
          <p15:clr>
            <a:srgbClr val="A4A3A4"/>
          </p15:clr>
        </p15:guide>
        <p15:guide id="6" pos="748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134.xml"/><Relationship Id="rId4" Type="http://schemas.openxmlformats.org/officeDocument/2006/relationships/image" Target="../media/image8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77.xml"/><Relationship Id="rId5" Type="http://schemas.openxmlformats.org/officeDocument/2006/relationships/image" Target="../media/image86.png"/><Relationship Id="rId4" Type="http://schemas.openxmlformats.org/officeDocument/2006/relationships/image" Target="../media/image85.png"/></Relationships>
</file>

<file path=ppt/slides/_rels/slide1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5.xml"/><Relationship Id="rId5" Type="http://schemas.openxmlformats.org/officeDocument/2006/relationships/image" Target="../media/image91.png"/><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5.xml"/><Relationship Id="rId5" Type="http://schemas.openxmlformats.org/officeDocument/2006/relationships/image" Target="../media/image72.png"/><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8.xml"/><Relationship Id="rId5" Type="http://schemas.openxmlformats.org/officeDocument/2006/relationships/image" Target="../media/image76.png"/><Relationship Id="rId4" Type="http://schemas.openxmlformats.org/officeDocument/2006/relationships/image" Target="../media/image7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5.xm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71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solidFill>
                  <a:srgbClr val="00B0F0"/>
                </a:solidFill>
                <a:latin typeface="Segoe UI" panose="020B0502040204020203" pitchFamily="34" charset="0"/>
                <a:cs typeface="Segoe UI" panose="020B0502040204020203" pitchFamily="34" charset="0"/>
              </a:rPr>
              <a:t>Business </a:t>
            </a:r>
            <a:r>
              <a:rPr lang="en-US" sz="2000" dirty="0" smtClean="0">
                <a:solidFill>
                  <a:srgbClr val="00B0F0"/>
                </a:solidFill>
                <a:latin typeface="Segoe UI" panose="020B0502040204020203" pitchFamily="34" charset="0"/>
                <a:cs typeface="Segoe UI" panose="020B0502040204020203" pitchFamily="34" charset="0"/>
              </a:rPr>
              <a:t>process </a:t>
            </a:r>
            <a:r>
              <a:rPr lang="en-US" sz="2000" dirty="0">
                <a:solidFill>
                  <a:srgbClr val="00B0F0"/>
                </a:solidFill>
                <a:latin typeface="Segoe UI" panose="020B0502040204020203" pitchFamily="34" charset="0"/>
                <a:cs typeface="Segoe UI" panose="020B0502040204020203" pitchFamily="34" charset="0"/>
              </a:rPr>
              <a:t>to build outsourced services </a:t>
            </a:r>
            <a:br>
              <a:rPr lang="en-US" sz="2000" dirty="0">
                <a:solidFill>
                  <a:srgbClr val="00B0F0"/>
                </a:solidFill>
                <a:latin typeface="Segoe UI" panose="020B0502040204020203" pitchFamily="34" charset="0"/>
                <a:cs typeface="Segoe UI" panose="020B0502040204020203" pitchFamily="34" charset="0"/>
              </a:rPr>
            </a:br>
            <a:r>
              <a:rPr lang="en-US" sz="2000" dirty="0" smtClean="0">
                <a:solidFill>
                  <a:srgbClr val="00B0F0"/>
                </a:solidFill>
                <a:latin typeface="Segoe UI" panose="020B0502040204020203" pitchFamily="34" charset="0"/>
                <a:cs typeface="Segoe UI" panose="020B0502040204020203" pitchFamily="34" charset="0"/>
              </a:rPr>
              <a:t>8-step process for discovery and analysis </a:t>
            </a:r>
            <a:endParaRPr lang="en-US" sz="2000" dirty="0">
              <a:solidFill>
                <a:srgbClr val="00B0F0"/>
              </a:solidFill>
              <a:latin typeface="Segoe UI" panose="020B0502040204020203" pitchFamily="34" charset="0"/>
              <a:cs typeface="Segoe UI" panose="020B0502040204020203" pitchFamily="34" charset="0"/>
            </a:endParaRPr>
          </a:p>
        </p:txBody>
      </p:sp>
      <p:sp>
        <p:nvSpPr>
          <p:cNvPr id="105" name="Marcador de número de diapositiva 3"/>
          <p:cNvSpPr>
            <a:spLocks noGrp="1"/>
          </p:cNvSpPr>
          <p:nvPr>
            <p:ph type="sldNum" sz="quarter" idx="12"/>
          </p:nvPr>
        </p:nvSpPr>
        <p:spPr/>
        <p:txBody>
          <a:bodyPr/>
          <a:lstStyle/>
          <a:p>
            <a:pPr defTabSz="685800">
              <a:defRPr/>
            </a:pPr>
            <a:fld id="{936A99BC-3C9D-4DF8-8B8C-E1FD2BDF0AD4}" type="slidenum">
              <a:rPr lang="en-US">
                <a:solidFill>
                  <a:srgbClr val="63666A"/>
                </a:solidFill>
              </a:rPr>
              <a:pPr defTabSz="685800">
                <a:defRPr/>
              </a:pPr>
              <a:t>10</a:t>
            </a:fld>
            <a:endParaRPr lang="en-US" dirty="0">
              <a:solidFill>
                <a:srgbClr val="63666A"/>
              </a:solidFill>
            </a:endParaRPr>
          </a:p>
        </p:txBody>
      </p:sp>
      <p:grpSp>
        <p:nvGrpSpPr>
          <p:cNvPr id="6" name="Group 5"/>
          <p:cNvGrpSpPr/>
          <p:nvPr/>
        </p:nvGrpSpPr>
        <p:grpSpPr>
          <a:xfrm>
            <a:off x="786973" y="1965943"/>
            <a:ext cx="7051658" cy="4487517"/>
            <a:chOff x="1721228" y="1199490"/>
            <a:chExt cx="8400830" cy="5758141"/>
          </a:xfrm>
        </p:grpSpPr>
        <p:grpSp>
          <p:nvGrpSpPr>
            <p:cNvPr id="7" name="Group 6"/>
            <p:cNvGrpSpPr>
              <a:grpSpLocks noChangeAspect="1"/>
            </p:cNvGrpSpPr>
            <p:nvPr/>
          </p:nvGrpSpPr>
          <p:grpSpPr>
            <a:xfrm>
              <a:off x="2947730" y="1237750"/>
              <a:ext cx="5855648" cy="5719881"/>
              <a:chOff x="829200" y="646870"/>
              <a:chExt cx="6865828" cy="6706642"/>
            </a:xfrm>
          </p:grpSpPr>
          <p:grpSp>
            <p:nvGrpSpPr>
              <p:cNvPr id="100" name="Group 99"/>
              <p:cNvGrpSpPr/>
              <p:nvPr/>
            </p:nvGrpSpPr>
            <p:grpSpPr>
              <a:xfrm>
                <a:off x="829200" y="646870"/>
                <a:ext cx="6865828" cy="6706642"/>
                <a:chOff x="1816209" y="1007585"/>
                <a:chExt cx="5505144" cy="5377511"/>
              </a:xfrm>
              <a:effectLst>
                <a:outerShdw blurRad="127000" dir="5400000" algn="t" rotWithShape="0">
                  <a:prstClr val="black">
                    <a:alpha val="35000"/>
                  </a:prstClr>
                </a:outerShdw>
              </a:effectLst>
              <a:scene3d>
                <a:camera prst="isometricTopUp">
                  <a:rot lat="19334322" lon="18553889" rev="3806096"/>
                </a:camera>
                <a:lightRig rig="threePt" dir="t">
                  <a:rot lat="0" lon="0" rev="18600000"/>
                </a:lightRig>
              </a:scene3d>
            </p:grpSpPr>
            <p:sp>
              <p:nvSpPr>
                <p:cNvPr id="109" name="Freeform 108"/>
                <p:cNvSpPr/>
                <p:nvPr/>
              </p:nvSpPr>
              <p:spPr>
                <a:xfrm>
                  <a:off x="2780021" y="1153566"/>
                  <a:ext cx="2112326" cy="1478626"/>
                </a:xfrm>
                <a:custGeom>
                  <a:avLst/>
                  <a:gdLst>
                    <a:gd name="connsiteX0" fmla="*/ 1780645 w 2112326"/>
                    <a:gd name="connsiteY0" fmla="*/ 0 h 1478625"/>
                    <a:gd name="connsiteX1" fmla="*/ 1780645 w 2112326"/>
                    <a:gd name="connsiteY1" fmla="*/ 371003 h 1478625"/>
                    <a:gd name="connsiteX2" fmla="*/ 1795388 w 2112326"/>
                    <a:gd name="connsiteY2" fmla="*/ 387599 h 1478625"/>
                    <a:gd name="connsiteX3" fmla="*/ 1892105 w 2112326"/>
                    <a:gd name="connsiteY3" fmla="*/ 392264 h 1478625"/>
                    <a:gd name="connsiteX4" fmla="*/ 1982275 w 2112326"/>
                    <a:gd name="connsiteY4" fmla="*/ 348408 h 1478625"/>
                    <a:gd name="connsiteX5" fmla="*/ 2112326 w 2112326"/>
                    <a:gd name="connsiteY5" fmla="*/ 504181 h 1478625"/>
                    <a:gd name="connsiteX6" fmla="*/ 1982275 w 2112326"/>
                    <a:gd name="connsiteY6" fmla="*/ 659954 h 1478625"/>
                    <a:gd name="connsiteX7" fmla="*/ 1892844 w 2112326"/>
                    <a:gd name="connsiteY7" fmla="*/ 616828 h 1478625"/>
                    <a:gd name="connsiteX8" fmla="*/ 1781571 w 2112326"/>
                    <a:gd name="connsiteY8" fmla="*/ 641349 h 1478625"/>
                    <a:gd name="connsiteX9" fmla="*/ 1780645 w 2112326"/>
                    <a:gd name="connsiteY9" fmla="*/ 642675 h 1478625"/>
                    <a:gd name="connsiteX10" fmla="*/ 1780645 w 2112326"/>
                    <a:gd name="connsiteY10" fmla="*/ 1048870 h 1478625"/>
                    <a:gd name="connsiteX11" fmla="*/ 1640657 w 2112326"/>
                    <a:gd name="connsiteY11" fmla="*/ 1055934 h 1478625"/>
                    <a:gd name="connsiteX12" fmla="*/ 1418662 w 2112326"/>
                    <a:gd name="connsiteY12" fmla="*/ 1095475 h 1478625"/>
                    <a:gd name="connsiteX13" fmla="*/ 1333247 w 2112326"/>
                    <a:gd name="connsiteY13" fmla="*/ 1120860 h 1478625"/>
                    <a:gd name="connsiteX14" fmla="*/ 1312952 w 2112326"/>
                    <a:gd name="connsiteY14" fmla="*/ 1103696 h 1478625"/>
                    <a:gd name="connsiteX15" fmla="*/ 1293213 w 2112326"/>
                    <a:gd name="connsiteY15" fmla="*/ 1022566 h 1478625"/>
                    <a:gd name="connsiteX16" fmla="*/ 1292680 w 2112326"/>
                    <a:gd name="connsiteY16" fmla="*/ 905998 h 1478625"/>
                    <a:gd name="connsiteX17" fmla="*/ 1089356 w 2112326"/>
                    <a:gd name="connsiteY17" fmla="*/ 821205 h 1478625"/>
                    <a:gd name="connsiteX18" fmla="*/ 1004562 w 2112326"/>
                    <a:gd name="connsiteY18" fmla="*/ 1024528 h 1478625"/>
                    <a:gd name="connsiteX19" fmla="*/ 1085200 w 2112326"/>
                    <a:gd name="connsiteY19" fmla="*/ 1107185 h 1478625"/>
                    <a:gd name="connsiteX20" fmla="*/ 1122166 w 2112326"/>
                    <a:gd name="connsiteY20" fmla="*/ 1206914 h 1478625"/>
                    <a:gd name="connsiteX21" fmla="*/ 1120949 w 2112326"/>
                    <a:gd name="connsiteY21" fmla="*/ 1211389 h 1478625"/>
                    <a:gd name="connsiteX22" fmla="*/ 1014843 w 2112326"/>
                    <a:gd name="connsiteY22" fmla="*/ 1265672 h 1478625"/>
                    <a:gd name="connsiteX23" fmla="*/ 838120 w 2112326"/>
                    <a:gd name="connsiteY23" fmla="*/ 1391232 h 1478625"/>
                    <a:gd name="connsiteX24" fmla="*/ 741899 w 2112326"/>
                    <a:gd name="connsiteY24" fmla="*/ 1478625 h 1478625"/>
                    <a:gd name="connsiteX25" fmla="*/ 457580 w 2112326"/>
                    <a:gd name="connsiteY25" fmla="*/ 1194306 h 1478625"/>
                    <a:gd name="connsiteX26" fmla="*/ 453050 w 2112326"/>
                    <a:gd name="connsiteY26" fmla="*/ 1193648 h 1478625"/>
                    <a:gd name="connsiteX27" fmla="*/ 359006 w 2112326"/>
                    <a:gd name="connsiteY27" fmla="*/ 1257980 h 1478625"/>
                    <a:gd name="connsiteX28" fmla="*/ 329227 w 2112326"/>
                    <a:gd name="connsiteY28" fmla="*/ 1352695 h 1478625"/>
                    <a:gd name="connsiteX29" fmla="*/ 126647 w 2112326"/>
                    <a:gd name="connsiteY29" fmla="*/ 1340871 h 1478625"/>
                    <a:gd name="connsiteX30" fmla="*/ 102112 w 2112326"/>
                    <a:gd name="connsiteY30" fmla="*/ 1139435 h 1478625"/>
                    <a:gd name="connsiteX31" fmla="*/ 195806 w 2112326"/>
                    <a:gd name="connsiteY31" fmla="*/ 1103722 h 1478625"/>
                    <a:gd name="connsiteX32" fmla="*/ 255457 w 2112326"/>
                    <a:gd name="connsiteY32" fmla="*/ 995279 h 1478625"/>
                    <a:gd name="connsiteX33" fmla="*/ 254319 w 2112326"/>
                    <a:gd name="connsiteY33" fmla="*/ 991046 h 1478625"/>
                    <a:gd name="connsiteX34" fmla="*/ 0 w 2112326"/>
                    <a:gd name="connsiteY34" fmla="*/ 736727 h 1478625"/>
                    <a:gd name="connsiteX35" fmla="*/ 170497 w 2112326"/>
                    <a:gd name="connsiteY35" fmla="*/ 581872 h 1478625"/>
                    <a:gd name="connsiteX36" fmla="*/ 632162 w 2112326"/>
                    <a:gd name="connsiteY36" fmla="*/ 278405 h 1478625"/>
                    <a:gd name="connsiteX37" fmla="*/ 712878 w 2112326"/>
                    <a:gd name="connsiteY37" fmla="*/ 240749 h 1478625"/>
                    <a:gd name="connsiteX38" fmla="*/ 725181 w 2112326"/>
                    <a:gd name="connsiteY38" fmla="*/ 251989 h 1478625"/>
                    <a:gd name="connsiteX39" fmla="*/ 746835 w 2112326"/>
                    <a:gd name="connsiteY39" fmla="*/ 324365 h 1478625"/>
                    <a:gd name="connsiteX40" fmla="*/ 751309 w 2112326"/>
                    <a:gd name="connsiteY40" fmla="*/ 439753 h 1478625"/>
                    <a:gd name="connsiteX41" fmla="*/ 957179 w 2112326"/>
                    <a:gd name="connsiteY41" fmla="*/ 518162 h 1478625"/>
                    <a:gd name="connsiteX42" fmla="*/ 1035588 w 2112326"/>
                    <a:gd name="connsiteY42" fmla="*/ 312292 h 1478625"/>
                    <a:gd name="connsiteX43" fmla="*/ 951383 w 2112326"/>
                    <a:gd name="connsiteY43" fmla="*/ 231683 h 1478625"/>
                    <a:gd name="connsiteX44" fmla="*/ 906107 w 2112326"/>
                    <a:gd name="connsiteY44" fmla="*/ 161528 h 1478625"/>
                    <a:gd name="connsiteX45" fmla="*/ 906211 w 2112326"/>
                    <a:gd name="connsiteY45" fmla="*/ 159702 h 1478625"/>
                    <a:gd name="connsiteX46" fmla="*/ 975581 w 2112326"/>
                    <a:gd name="connsiteY46" fmla="*/ 133352 h 1478625"/>
                    <a:gd name="connsiteX47" fmla="*/ 1533345 w 2112326"/>
                    <a:gd name="connsiteY47" fmla="*/ 12479 h 147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12326" h="1478625">
                      <a:moveTo>
                        <a:pt x="1780645" y="0"/>
                      </a:moveTo>
                      <a:lnTo>
                        <a:pt x="1780645" y="371003"/>
                      </a:lnTo>
                      <a:lnTo>
                        <a:pt x="1795388" y="387599"/>
                      </a:lnTo>
                      <a:cubicBezTo>
                        <a:pt x="1820902" y="410143"/>
                        <a:pt x="1853374" y="419481"/>
                        <a:pt x="1892105" y="392264"/>
                      </a:cubicBezTo>
                      <a:cubicBezTo>
                        <a:pt x="1915359" y="365045"/>
                        <a:pt x="1947195" y="348408"/>
                        <a:pt x="1982275" y="348408"/>
                      </a:cubicBezTo>
                      <a:cubicBezTo>
                        <a:pt x="2054100" y="348408"/>
                        <a:pt x="2112326" y="418150"/>
                        <a:pt x="2112326" y="504181"/>
                      </a:cubicBezTo>
                      <a:cubicBezTo>
                        <a:pt x="2112326" y="590212"/>
                        <a:pt x="2054100" y="659954"/>
                        <a:pt x="1982275" y="659954"/>
                      </a:cubicBezTo>
                      <a:cubicBezTo>
                        <a:pt x="1947539" y="659954"/>
                        <a:pt x="1915983" y="643642"/>
                        <a:pt x="1892844" y="616828"/>
                      </a:cubicBezTo>
                      <a:cubicBezTo>
                        <a:pt x="1846968" y="588587"/>
                        <a:pt x="1809058" y="610626"/>
                        <a:pt x="1781571" y="641349"/>
                      </a:cubicBezTo>
                      <a:lnTo>
                        <a:pt x="1780645" y="642675"/>
                      </a:lnTo>
                      <a:lnTo>
                        <a:pt x="1780645" y="1048870"/>
                      </a:lnTo>
                      <a:lnTo>
                        <a:pt x="1640657" y="1055934"/>
                      </a:lnTo>
                      <a:cubicBezTo>
                        <a:pt x="1564852" y="1063628"/>
                        <a:pt x="1490712" y="1076949"/>
                        <a:pt x="1418662" y="1095475"/>
                      </a:cubicBezTo>
                      <a:lnTo>
                        <a:pt x="1333247" y="1120860"/>
                      </a:lnTo>
                      <a:lnTo>
                        <a:pt x="1312952" y="1103696"/>
                      </a:lnTo>
                      <a:cubicBezTo>
                        <a:pt x="1296943" y="1084314"/>
                        <a:pt x="1288199" y="1058071"/>
                        <a:pt x="1293213" y="1022566"/>
                      </a:cubicBezTo>
                      <a:cubicBezTo>
                        <a:pt x="1307788" y="986452"/>
                        <a:pt x="1308666" y="944857"/>
                        <a:pt x="1292680" y="905998"/>
                      </a:cubicBezTo>
                      <a:cubicBezTo>
                        <a:pt x="1259949" y="826437"/>
                        <a:pt x="1168918" y="788473"/>
                        <a:pt x="1089356" y="821205"/>
                      </a:cubicBezTo>
                      <a:cubicBezTo>
                        <a:pt x="1009795" y="853936"/>
                        <a:pt x="971831" y="944967"/>
                        <a:pt x="1004562" y="1024528"/>
                      </a:cubicBezTo>
                      <a:cubicBezTo>
                        <a:pt x="1020392" y="1063006"/>
                        <a:pt x="1049857" y="1091755"/>
                        <a:pt x="1085200" y="1107185"/>
                      </a:cubicBezTo>
                      <a:cubicBezTo>
                        <a:pt x="1120467" y="1137239"/>
                        <a:pt x="1127537" y="1173091"/>
                        <a:pt x="1122166" y="1206914"/>
                      </a:cubicBezTo>
                      <a:lnTo>
                        <a:pt x="1120949" y="1211389"/>
                      </a:lnTo>
                      <a:lnTo>
                        <a:pt x="1014843" y="1265672"/>
                      </a:lnTo>
                      <a:cubicBezTo>
                        <a:pt x="952854" y="1303313"/>
                        <a:pt x="893804" y="1345308"/>
                        <a:pt x="838120" y="1391232"/>
                      </a:cubicBezTo>
                      <a:lnTo>
                        <a:pt x="741899" y="1478625"/>
                      </a:lnTo>
                      <a:lnTo>
                        <a:pt x="457580" y="1194306"/>
                      </a:lnTo>
                      <a:lnTo>
                        <a:pt x="453050" y="1193648"/>
                      </a:lnTo>
                      <a:cubicBezTo>
                        <a:pt x="411838" y="1192655"/>
                        <a:pt x="369822" y="1205205"/>
                        <a:pt x="359006" y="1257980"/>
                      </a:cubicBezTo>
                      <a:cubicBezTo>
                        <a:pt x="362714" y="1293203"/>
                        <a:pt x="353005" y="1327373"/>
                        <a:pt x="329227" y="1352695"/>
                      </a:cubicBezTo>
                      <a:cubicBezTo>
                        <a:pt x="280061" y="1405055"/>
                        <a:pt x="189363" y="1399761"/>
                        <a:pt x="126647" y="1340871"/>
                      </a:cubicBezTo>
                      <a:cubicBezTo>
                        <a:pt x="63931" y="1281981"/>
                        <a:pt x="52946" y="1191795"/>
                        <a:pt x="102112" y="1139435"/>
                      </a:cubicBezTo>
                      <a:cubicBezTo>
                        <a:pt x="126125" y="1113862"/>
                        <a:pt x="160046" y="1102042"/>
                        <a:pt x="195806" y="1103722"/>
                      </a:cubicBezTo>
                      <a:cubicBezTo>
                        <a:pt x="257611" y="1090917"/>
                        <a:pt x="264422" y="1041738"/>
                        <a:pt x="255457" y="995279"/>
                      </a:cubicBezTo>
                      <a:lnTo>
                        <a:pt x="254319" y="991046"/>
                      </a:lnTo>
                      <a:lnTo>
                        <a:pt x="0" y="736727"/>
                      </a:lnTo>
                      <a:lnTo>
                        <a:pt x="170497" y="581872"/>
                      </a:lnTo>
                      <a:cubicBezTo>
                        <a:pt x="312339" y="464892"/>
                        <a:pt x="467040" y="362924"/>
                        <a:pt x="632162" y="278405"/>
                      </a:cubicBezTo>
                      <a:lnTo>
                        <a:pt x="712878" y="240749"/>
                      </a:lnTo>
                      <a:lnTo>
                        <a:pt x="725181" y="251989"/>
                      </a:lnTo>
                      <a:cubicBezTo>
                        <a:pt x="739630" y="269990"/>
                        <a:pt x="748479" y="293518"/>
                        <a:pt x="746835" y="324365"/>
                      </a:cubicBezTo>
                      <a:cubicBezTo>
                        <a:pt x="733707" y="360625"/>
                        <a:pt x="734287" y="401788"/>
                        <a:pt x="751309" y="439753"/>
                      </a:cubicBezTo>
                      <a:cubicBezTo>
                        <a:pt x="786506" y="518255"/>
                        <a:pt x="878677" y="553360"/>
                        <a:pt x="957179" y="518162"/>
                      </a:cubicBezTo>
                      <a:cubicBezTo>
                        <a:pt x="1035681" y="482965"/>
                        <a:pt x="1070786" y="390794"/>
                        <a:pt x="1035588" y="312292"/>
                      </a:cubicBezTo>
                      <a:cubicBezTo>
                        <a:pt x="1018397" y="273951"/>
                        <a:pt x="987615" y="245962"/>
                        <a:pt x="951383" y="231683"/>
                      </a:cubicBezTo>
                      <a:cubicBezTo>
                        <a:pt x="922173" y="210886"/>
                        <a:pt x="909152" y="186482"/>
                        <a:pt x="906107" y="161528"/>
                      </a:cubicBezTo>
                      <a:lnTo>
                        <a:pt x="906211" y="159702"/>
                      </a:lnTo>
                      <a:lnTo>
                        <a:pt x="975581" y="133352"/>
                      </a:lnTo>
                      <a:cubicBezTo>
                        <a:pt x="1153516" y="73179"/>
                        <a:pt x="1340250" y="32076"/>
                        <a:pt x="1533345" y="12479"/>
                      </a:cubicBezTo>
                      <a:close/>
                    </a:path>
                  </a:pathLst>
                </a:custGeom>
                <a:solidFill>
                  <a:srgbClr val="50B848"/>
                </a:solidFill>
                <a:ln w="12700" cap="flat" cmpd="sng" algn="ctr">
                  <a:noFill/>
                  <a:prstDash val="solid"/>
                  <a:miter lim="800000"/>
                </a:ln>
                <a:effectLst/>
                <a:sp3d z="482600" extrusionH="533400" prstMaterial="plastic">
                  <a:bevelT w="31750" h="19050"/>
                </a:sp3d>
              </p:spPr>
              <p:txBody>
                <a:bodyPr wrap="square" rtlCol="0" anchor="ctr">
                  <a:noAutofit/>
                </a:bodyPr>
                <a:lstStyle/>
                <a:p>
                  <a:pPr algn="ctr" defTabSz="685800">
                    <a:defRPr/>
                  </a:pPr>
                  <a:endParaRPr lang="en-US" sz="1350" kern="0" dirty="0">
                    <a:solidFill>
                      <a:prstClr val="white"/>
                    </a:solidFill>
                    <a:latin typeface="Calibri"/>
                    <a:cs typeface="Arial" panose="020B0604020202020204" pitchFamily="34" charset="0"/>
                  </a:endParaRPr>
                </a:p>
              </p:txBody>
            </p:sp>
            <p:sp>
              <p:nvSpPr>
                <p:cNvPr id="110" name="Freeform 109"/>
                <p:cNvSpPr/>
                <p:nvPr/>
              </p:nvSpPr>
              <p:spPr>
                <a:xfrm>
                  <a:off x="4588098" y="1007585"/>
                  <a:ext cx="1780645" cy="1697347"/>
                </a:xfrm>
                <a:custGeom>
                  <a:avLst/>
                  <a:gdLst>
                    <a:gd name="connsiteX0" fmla="*/ 1158428 w 1780645"/>
                    <a:gd name="connsiteY0" fmla="*/ 164 h 1697346"/>
                    <a:gd name="connsiteX1" fmla="*/ 1218409 w 1780645"/>
                    <a:gd name="connsiteY1" fmla="*/ 15286 h 1697346"/>
                    <a:gd name="connsiteX2" fmla="*/ 1291712 w 1780645"/>
                    <a:gd name="connsiteY2" fmla="*/ 223029 h 1697346"/>
                    <a:gd name="connsiteX3" fmla="*/ 1206584 w 1780645"/>
                    <a:gd name="connsiteY3" fmla="*/ 301052 h 1697346"/>
                    <a:gd name="connsiteX4" fmla="*/ 1171190 w 1780645"/>
                    <a:gd name="connsiteY4" fmla="*/ 431867 h 1697346"/>
                    <a:gd name="connsiteX5" fmla="*/ 1174374 w 1780645"/>
                    <a:gd name="connsiteY5" fmla="*/ 438846 h 1697346"/>
                    <a:gd name="connsiteX6" fmla="*/ 1310042 w 1780645"/>
                    <a:gd name="connsiteY6" fmla="*/ 514629 h 1697346"/>
                    <a:gd name="connsiteX7" fmla="*/ 1610148 w 1780645"/>
                    <a:gd name="connsiteY7" fmla="*/ 727851 h 1697346"/>
                    <a:gd name="connsiteX8" fmla="*/ 1780645 w 1780645"/>
                    <a:gd name="connsiteY8" fmla="*/ 882706 h 1697346"/>
                    <a:gd name="connsiteX9" fmla="*/ 1489619 w 1780645"/>
                    <a:gd name="connsiteY9" fmla="*/ 1173733 h 1697346"/>
                    <a:gd name="connsiteX10" fmla="*/ 1465387 w 1780645"/>
                    <a:gd name="connsiteY10" fmla="*/ 1153004 h 1697346"/>
                    <a:gd name="connsiteX11" fmla="*/ 1451615 w 1780645"/>
                    <a:gd name="connsiteY11" fmla="*/ 1115534 h 1697346"/>
                    <a:gd name="connsiteX12" fmla="*/ 1421113 w 1780645"/>
                    <a:gd name="connsiteY12" fmla="*/ 1020016 h 1697346"/>
                    <a:gd name="connsiteX13" fmla="*/ 1218632 w 1780645"/>
                    <a:gd name="connsiteY13" fmla="*/ 1033427 h 1697346"/>
                    <a:gd name="connsiteX14" fmla="*/ 1195676 w 1780645"/>
                    <a:gd name="connsiteY14" fmla="*/ 1235049 h 1697346"/>
                    <a:gd name="connsiteX15" fmla="*/ 1288609 w 1780645"/>
                    <a:gd name="connsiteY15" fmla="*/ 1269996 h 1697346"/>
                    <a:gd name="connsiteX16" fmla="*/ 1338898 w 1780645"/>
                    <a:gd name="connsiteY16" fmla="*/ 1308446 h 1697346"/>
                    <a:gd name="connsiteX17" fmla="*/ 1342503 w 1780645"/>
                    <a:gd name="connsiteY17" fmla="*/ 1320848 h 1697346"/>
                    <a:gd name="connsiteX18" fmla="*/ 1038747 w 1780645"/>
                    <a:gd name="connsiteY18" fmla="*/ 1624604 h 1697346"/>
                    <a:gd name="connsiteX19" fmla="*/ 942525 w 1780645"/>
                    <a:gd name="connsiteY19" fmla="*/ 1537211 h 1697346"/>
                    <a:gd name="connsiteX20" fmla="*/ 765803 w 1780645"/>
                    <a:gd name="connsiteY20" fmla="*/ 1411651 h 1697346"/>
                    <a:gd name="connsiteX21" fmla="*/ 713239 w 1780645"/>
                    <a:gd name="connsiteY21" fmla="*/ 1384760 h 1697346"/>
                    <a:gd name="connsiteX22" fmla="*/ 683995 w 1780645"/>
                    <a:gd name="connsiteY22" fmla="*/ 1408039 h 1697346"/>
                    <a:gd name="connsiteX23" fmla="*/ 661857 w 1780645"/>
                    <a:gd name="connsiteY23" fmla="*/ 1488548 h 1697346"/>
                    <a:gd name="connsiteX24" fmla="*/ 657866 w 1780645"/>
                    <a:gd name="connsiteY24" fmla="*/ 1605049 h 1697346"/>
                    <a:gd name="connsiteX25" fmla="*/ 452115 w 1780645"/>
                    <a:gd name="connsiteY25" fmla="*/ 1683771 h 1697346"/>
                    <a:gd name="connsiteX26" fmla="*/ 373392 w 1780645"/>
                    <a:gd name="connsiteY26" fmla="*/ 1478021 h 1697346"/>
                    <a:gd name="connsiteX27" fmla="*/ 456447 w 1780645"/>
                    <a:gd name="connsiteY27" fmla="*/ 1397794 h 1697346"/>
                    <a:gd name="connsiteX28" fmla="*/ 496356 w 1780645"/>
                    <a:gd name="connsiteY28" fmla="*/ 1299205 h 1697346"/>
                    <a:gd name="connsiteX29" fmla="*/ 492255 w 1780645"/>
                    <a:gd name="connsiteY29" fmla="*/ 1282138 h 1697346"/>
                    <a:gd name="connsiteX30" fmla="*/ 468438 w 1780645"/>
                    <a:gd name="connsiteY30" fmla="*/ 1273092 h 1697346"/>
                    <a:gd name="connsiteX31" fmla="*/ 139988 w 1780645"/>
                    <a:gd name="connsiteY31" fmla="*/ 1201913 h 1697346"/>
                    <a:gd name="connsiteX32" fmla="*/ 0 w 1780645"/>
                    <a:gd name="connsiteY32" fmla="*/ 1194849 h 1697346"/>
                    <a:gd name="connsiteX33" fmla="*/ 0 w 1780645"/>
                    <a:gd name="connsiteY33" fmla="*/ 764501 h 1697346"/>
                    <a:gd name="connsiteX34" fmla="*/ 22234 w 1780645"/>
                    <a:gd name="connsiteY34" fmla="*/ 752957 h 1697346"/>
                    <a:gd name="connsiteX35" fmla="*/ 84767 w 1780645"/>
                    <a:gd name="connsiteY35" fmla="*/ 762808 h 1697346"/>
                    <a:gd name="connsiteX36" fmla="*/ 174198 w 1780645"/>
                    <a:gd name="connsiteY36" fmla="*/ 805934 h 1697346"/>
                    <a:gd name="connsiteX37" fmla="*/ 304249 w 1780645"/>
                    <a:gd name="connsiteY37" fmla="*/ 650161 h 1697346"/>
                    <a:gd name="connsiteX38" fmla="*/ 174198 w 1780645"/>
                    <a:gd name="connsiteY38" fmla="*/ 494388 h 1697346"/>
                    <a:gd name="connsiteX39" fmla="*/ 84028 w 1780645"/>
                    <a:gd name="connsiteY39" fmla="*/ 538244 h 1697346"/>
                    <a:gd name="connsiteX40" fmla="*/ 15119 w 1780645"/>
                    <a:gd name="connsiteY40" fmla="*/ 550856 h 1697346"/>
                    <a:gd name="connsiteX41" fmla="*/ 0 w 1780645"/>
                    <a:gd name="connsiteY41" fmla="*/ 541463 h 1697346"/>
                    <a:gd name="connsiteX42" fmla="*/ 0 w 1780645"/>
                    <a:gd name="connsiteY42" fmla="*/ 145979 h 1697346"/>
                    <a:gd name="connsiteX43" fmla="*/ 247300 w 1780645"/>
                    <a:gd name="connsiteY43" fmla="*/ 158458 h 1697346"/>
                    <a:gd name="connsiteX44" fmla="*/ 805065 w 1780645"/>
                    <a:gd name="connsiteY44" fmla="*/ 279331 h 1697346"/>
                    <a:gd name="connsiteX45" fmla="*/ 914622 w 1780645"/>
                    <a:gd name="connsiteY45" fmla="*/ 320946 h 1697346"/>
                    <a:gd name="connsiteX46" fmla="*/ 949423 w 1780645"/>
                    <a:gd name="connsiteY46" fmla="*/ 307438 h 1697346"/>
                    <a:gd name="connsiteX47" fmla="*/ 1003622 w 1780645"/>
                    <a:gd name="connsiteY47" fmla="*/ 204946 h 1697346"/>
                    <a:gd name="connsiteX48" fmla="*/ 1010666 w 1780645"/>
                    <a:gd name="connsiteY48" fmla="*/ 88590 h 1697346"/>
                    <a:gd name="connsiteX49" fmla="*/ 1158428 w 1780645"/>
                    <a:gd name="connsiteY49" fmla="*/ 164 h 16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0645" h="1697346">
                      <a:moveTo>
                        <a:pt x="1158428" y="164"/>
                      </a:moveTo>
                      <a:cubicBezTo>
                        <a:pt x="1178642" y="1096"/>
                        <a:pt x="1199006" y="6005"/>
                        <a:pt x="1218409" y="15286"/>
                      </a:cubicBezTo>
                      <a:cubicBezTo>
                        <a:pt x="1296018" y="52411"/>
                        <a:pt x="1328837" y="145420"/>
                        <a:pt x="1291712" y="223029"/>
                      </a:cubicBezTo>
                      <a:cubicBezTo>
                        <a:pt x="1273758" y="260563"/>
                        <a:pt x="1242733" y="287620"/>
                        <a:pt x="1206584" y="301052"/>
                      </a:cubicBezTo>
                      <a:cubicBezTo>
                        <a:pt x="1157395" y="338436"/>
                        <a:pt x="1157682" y="388909"/>
                        <a:pt x="1171190" y="431867"/>
                      </a:cubicBezTo>
                      <a:lnTo>
                        <a:pt x="1174374" y="438846"/>
                      </a:lnTo>
                      <a:lnTo>
                        <a:pt x="1310042" y="514629"/>
                      </a:lnTo>
                      <a:cubicBezTo>
                        <a:pt x="1415311" y="578550"/>
                        <a:pt x="1515587" y="649864"/>
                        <a:pt x="1610148" y="727851"/>
                      </a:cubicBezTo>
                      <a:lnTo>
                        <a:pt x="1780645" y="882706"/>
                      </a:lnTo>
                      <a:lnTo>
                        <a:pt x="1489619" y="1173733"/>
                      </a:lnTo>
                      <a:lnTo>
                        <a:pt x="1465387" y="1153004"/>
                      </a:lnTo>
                      <a:cubicBezTo>
                        <a:pt x="1458766" y="1143435"/>
                        <a:pt x="1453961" y="1131138"/>
                        <a:pt x="1451615" y="1115534"/>
                      </a:cubicBezTo>
                      <a:cubicBezTo>
                        <a:pt x="1455261" y="1079921"/>
                        <a:pt x="1445326" y="1045401"/>
                        <a:pt x="1421113" y="1020016"/>
                      </a:cubicBezTo>
                      <a:cubicBezTo>
                        <a:pt x="1371539" y="968043"/>
                        <a:pt x="1280885" y="974048"/>
                        <a:pt x="1218632" y="1033427"/>
                      </a:cubicBezTo>
                      <a:cubicBezTo>
                        <a:pt x="1156380" y="1092807"/>
                        <a:pt x="1146102" y="1183076"/>
                        <a:pt x="1195676" y="1235049"/>
                      </a:cubicBezTo>
                      <a:cubicBezTo>
                        <a:pt x="1219651" y="1260185"/>
                        <a:pt x="1253235" y="1271760"/>
                        <a:pt x="1288609" y="1269996"/>
                      </a:cubicBezTo>
                      <a:cubicBezTo>
                        <a:pt x="1314659" y="1276848"/>
                        <a:pt x="1330238" y="1290935"/>
                        <a:pt x="1338898" y="1308446"/>
                      </a:cubicBezTo>
                      <a:lnTo>
                        <a:pt x="1342503" y="1320848"/>
                      </a:lnTo>
                      <a:lnTo>
                        <a:pt x="1038747" y="1624604"/>
                      </a:lnTo>
                      <a:lnTo>
                        <a:pt x="942525" y="1537211"/>
                      </a:lnTo>
                      <a:cubicBezTo>
                        <a:pt x="886841" y="1491287"/>
                        <a:pt x="827792" y="1449292"/>
                        <a:pt x="765803" y="1411651"/>
                      </a:cubicBezTo>
                      <a:lnTo>
                        <a:pt x="713239" y="1384760"/>
                      </a:lnTo>
                      <a:lnTo>
                        <a:pt x="683995" y="1408039"/>
                      </a:lnTo>
                      <a:cubicBezTo>
                        <a:pt x="667418" y="1426938"/>
                        <a:pt x="657900" y="1452910"/>
                        <a:pt x="661857" y="1488548"/>
                      </a:cubicBezTo>
                      <a:cubicBezTo>
                        <a:pt x="675354" y="1525078"/>
                        <a:pt x="674998" y="1566681"/>
                        <a:pt x="657866" y="1605049"/>
                      </a:cubicBezTo>
                      <a:cubicBezTo>
                        <a:pt x="622788" y="1683604"/>
                        <a:pt x="530670" y="1718849"/>
                        <a:pt x="452115" y="1683771"/>
                      </a:cubicBezTo>
                      <a:cubicBezTo>
                        <a:pt x="373560" y="1648694"/>
                        <a:pt x="338314" y="1556576"/>
                        <a:pt x="373392" y="1478021"/>
                      </a:cubicBezTo>
                      <a:cubicBezTo>
                        <a:pt x="390356" y="1440030"/>
                        <a:pt x="420662" y="1412168"/>
                        <a:pt x="456447" y="1397794"/>
                      </a:cubicBezTo>
                      <a:cubicBezTo>
                        <a:pt x="492591" y="1368799"/>
                        <a:pt x="500721" y="1333173"/>
                        <a:pt x="496356" y="1299205"/>
                      </a:cubicBezTo>
                      <a:lnTo>
                        <a:pt x="492255" y="1282138"/>
                      </a:lnTo>
                      <a:lnTo>
                        <a:pt x="468438" y="1273092"/>
                      </a:lnTo>
                      <a:cubicBezTo>
                        <a:pt x="363658" y="1237657"/>
                        <a:pt x="253696" y="1213453"/>
                        <a:pt x="139988" y="1201913"/>
                      </a:cubicBezTo>
                      <a:lnTo>
                        <a:pt x="0" y="1194849"/>
                      </a:lnTo>
                      <a:lnTo>
                        <a:pt x="0" y="764501"/>
                      </a:lnTo>
                      <a:lnTo>
                        <a:pt x="22234" y="752957"/>
                      </a:lnTo>
                      <a:cubicBezTo>
                        <a:pt x="40882" y="747137"/>
                        <a:pt x="61829" y="748688"/>
                        <a:pt x="84767" y="762808"/>
                      </a:cubicBezTo>
                      <a:cubicBezTo>
                        <a:pt x="107906" y="789622"/>
                        <a:pt x="139462" y="805934"/>
                        <a:pt x="174198" y="805934"/>
                      </a:cubicBezTo>
                      <a:cubicBezTo>
                        <a:pt x="246023" y="805934"/>
                        <a:pt x="304249" y="736192"/>
                        <a:pt x="304249" y="650161"/>
                      </a:cubicBezTo>
                      <a:cubicBezTo>
                        <a:pt x="304249" y="564130"/>
                        <a:pt x="246023" y="494388"/>
                        <a:pt x="174198" y="494388"/>
                      </a:cubicBezTo>
                      <a:cubicBezTo>
                        <a:pt x="139118" y="494388"/>
                        <a:pt x="107282" y="511025"/>
                        <a:pt x="84028" y="538244"/>
                      </a:cubicBezTo>
                      <a:cubicBezTo>
                        <a:pt x="58208" y="556389"/>
                        <a:pt x="35169" y="558287"/>
                        <a:pt x="15119" y="550856"/>
                      </a:cubicBezTo>
                      <a:lnTo>
                        <a:pt x="0" y="541463"/>
                      </a:lnTo>
                      <a:lnTo>
                        <a:pt x="0" y="145979"/>
                      </a:lnTo>
                      <a:lnTo>
                        <a:pt x="247300" y="158458"/>
                      </a:lnTo>
                      <a:cubicBezTo>
                        <a:pt x="440396" y="178055"/>
                        <a:pt x="627129" y="219158"/>
                        <a:pt x="805065" y="279331"/>
                      </a:cubicBezTo>
                      <a:lnTo>
                        <a:pt x="914622" y="320946"/>
                      </a:lnTo>
                      <a:lnTo>
                        <a:pt x="949423" y="307438"/>
                      </a:lnTo>
                      <a:cubicBezTo>
                        <a:pt x="982948" y="289597"/>
                        <a:pt x="1008156" y="258541"/>
                        <a:pt x="1003622" y="204946"/>
                      </a:cubicBezTo>
                      <a:cubicBezTo>
                        <a:pt x="991087" y="168074"/>
                        <a:pt x="992534" y="126495"/>
                        <a:pt x="1010666" y="88590"/>
                      </a:cubicBezTo>
                      <a:cubicBezTo>
                        <a:pt x="1038509" y="30383"/>
                        <a:pt x="1097788" y="-2629"/>
                        <a:pt x="1158428" y="164"/>
                      </a:cubicBezTo>
                      <a:close/>
                    </a:path>
                  </a:pathLst>
                </a:custGeom>
                <a:solidFill>
                  <a:srgbClr val="50B848"/>
                </a:solidFill>
                <a:ln w="12700" cap="flat" cmpd="sng" algn="ctr">
                  <a:noFill/>
                  <a:prstDash val="solid"/>
                  <a:miter lim="800000"/>
                </a:ln>
                <a:effectLst/>
                <a:sp3d z="596900" extrusionH="666750" prstMaterial="plastic">
                  <a:bevelT w="31750" h="19050"/>
                </a:sp3d>
              </p:spPr>
              <p:txBody>
                <a:bodyPr wrap="square" rtlCol="0" anchor="ctr">
                  <a:noAutofit/>
                </a:bodyPr>
                <a:lstStyle/>
                <a:p>
                  <a:pPr algn="ctr" defTabSz="685800">
                    <a:defRPr/>
                  </a:pPr>
                  <a:endParaRPr lang="en-US" sz="1350" kern="0" dirty="0">
                    <a:solidFill>
                      <a:prstClr val="white"/>
                    </a:solidFill>
                    <a:latin typeface="Calibri"/>
                    <a:cs typeface="Arial" panose="020B0604020202020204" pitchFamily="34" charset="0"/>
                  </a:endParaRPr>
                </a:p>
              </p:txBody>
            </p:sp>
            <p:sp>
              <p:nvSpPr>
                <p:cNvPr id="111" name="Freeform 110"/>
                <p:cNvSpPr/>
                <p:nvPr/>
              </p:nvSpPr>
              <p:spPr>
                <a:xfrm>
                  <a:off x="1816209" y="1909626"/>
                  <a:ext cx="1730457" cy="1780710"/>
                </a:xfrm>
                <a:custGeom>
                  <a:avLst/>
                  <a:gdLst>
                    <a:gd name="connsiteX0" fmla="*/ 944352 w 1730457"/>
                    <a:gd name="connsiteY0" fmla="*/ 0 h 1780709"/>
                    <a:gd name="connsiteX1" fmla="*/ 1221736 w 1730457"/>
                    <a:gd name="connsiteY1" fmla="*/ 277384 h 1780709"/>
                    <a:gd name="connsiteX2" fmla="*/ 1215982 w 1730457"/>
                    <a:gd name="connsiteY2" fmla="*/ 306061 h 1780709"/>
                    <a:gd name="connsiteX3" fmla="*/ 1159618 w 1730457"/>
                    <a:gd name="connsiteY3" fmla="*/ 347662 h 1780709"/>
                    <a:gd name="connsiteX4" fmla="*/ 1065924 w 1730457"/>
                    <a:gd name="connsiteY4" fmla="*/ 383375 h 1780709"/>
                    <a:gd name="connsiteX5" fmla="*/ 1090459 w 1730457"/>
                    <a:gd name="connsiteY5" fmla="*/ 584811 h 1780709"/>
                    <a:gd name="connsiteX6" fmla="*/ 1293039 w 1730457"/>
                    <a:gd name="connsiteY6" fmla="*/ 596635 h 1780709"/>
                    <a:gd name="connsiteX7" fmla="*/ 1322818 w 1730457"/>
                    <a:gd name="connsiteY7" fmla="*/ 501920 h 1780709"/>
                    <a:gd name="connsiteX8" fmla="*/ 1358441 w 1730457"/>
                    <a:gd name="connsiteY8" fmla="*/ 449591 h 1780709"/>
                    <a:gd name="connsiteX9" fmla="*/ 1384710 w 1730457"/>
                    <a:gd name="connsiteY9" fmla="*/ 440359 h 1780709"/>
                    <a:gd name="connsiteX10" fmla="*/ 1686273 w 1730457"/>
                    <a:gd name="connsiteY10" fmla="*/ 741922 h 1780709"/>
                    <a:gd name="connsiteX11" fmla="*/ 1598150 w 1730457"/>
                    <a:gd name="connsiteY11" fmla="*/ 838818 h 1780709"/>
                    <a:gd name="connsiteX12" fmla="*/ 1472507 w 1730457"/>
                    <a:gd name="connsiteY12" fmla="*/ 1015424 h 1780709"/>
                    <a:gd name="connsiteX13" fmla="*/ 1405390 w 1730457"/>
                    <a:gd name="connsiteY13" fmla="*/ 1146442 h 1780709"/>
                    <a:gd name="connsiteX14" fmla="*/ 1410065 w 1730457"/>
                    <a:gd name="connsiteY14" fmla="*/ 1156472 h 1780709"/>
                    <a:gd name="connsiteX15" fmla="*/ 1515902 w 1730457"/>
                    <a:gd name="connsiteY15" fmla="*/ 1203809 h 1780709"/>
                    <a:gd name="connsiteX16" fmla="*/ 1632469 w 1730457"/>
                    <a:gd name="connsiteY16" fmla="*/ 1203180 h 1780709"/>
                    <a:gd name="connsiteX17" fmla="*/ 1719285 w 1730457"/>
                    <a:gd name="connsiteY17" fmla="*/ 1405648 h 1780709"/>
                    <a:gd name="connsiteX18" fmla="*/ 1516817 w 1730457"/>
                    <a:gd name="connsiteY18" fmla="*/ 1492465 h 1780709"/>
                    <a:gd name="connsiteX19" fmla="*/ 1433361 w 1730457"/>
                    <a:gd name="connsiteY19" fmla="*/ 1412655 h 1780709"/>
                    <a:gd name="connsiteX20" fmla="*/ 1333268 w 1730457"/>
                    <a:gd name="connsiteY20" fmla="*/ 1376685 h 1780709"/>
                    <a:gd name="connsiteX21" fmla="*/ 1313083 w 1730457"/>
                    <a:gd name="connsiteY21" fmla="*/ 1382391 h 1780709"/>
                    <a:gd name="connsiteX22" fmla="*/ 1302196 w 1730457"/>
                    <a:gd name="connsiteY22" fmla="*/ 1418974 h 1780709"/>
                    <a:gd name="connsiteX23" fmla="*/ 1262629 w 1730457"/>
                    <a:gd name="connsiteY23" fmla="*/ 1640822 h 1780709"/>
                    <a:gd name="connsiteX24" fmla="*/ 1255561 w 1730457"/>
                    <a:gd name="connsiteY24" fmla="*/ 1780709 h 1780709"/>
                    <a:gd name="connsiteX25" fmla="*/ 819662 w 1730457"/>
                    <a:gd name="connsiteY25" fmla="*/ 1780709 h 1780709"/>
                    <a:gd name="connsiteX26" fmla="*/ 806854 w 1730457"/>
                    <a:gd name="connsiteY26" fmla="*/ 1756039 h 1780709"/>
                    <a:gd name="connsiteX27" fmla="*/ 816705 w 1730457"/>
                    <a:gd name="connsiteY27" fmla="*/ 1693507 h 1780709"/>
                    <a:gd name="connsiteX28" fmla="*/ 859831 w 1730457"/>
                    <a:gd name="connsiteY28" fmla="*/ 1604076 h 1780709"/>
                    <a:gd name="connsiteX29" fmla="*/ 704058 w 1730457"/>
                    <a:gd name="connsiteY29" fmla="*/ 1474025 h 1780709"/>
                    <a:gd name="connsiteX30" fmla="*/ 548285 w 1730457"/>
                    <a:gd name="connsiteY30" fmla="*/ 1604076 h 1780709"/>
                    <a:gd name="connsiteX31" fmla="*/ 592141 w 1730457"/>
                    <a:gd name="connsiteY31" fmla="*/ 1694246 h 1780709"/>
                    <a:gd name="connsiteX32" fmla="*/ 604753 w 1730457"/>
                    <a:gd name="connsiteY32" fmla="*/ 1763155 h 1780709"/>
                    <a:gd name="connsiteX33" fmla="*/ 593846 w 1730457"/>
                    <a:gd name="connsiteY33" fmla="*/ 1780709 h 1780709"/>
                    <a:gd name="connsiteX34" fmla="*/ 205993 w 1730457"/>
                    <a:gd name="connsiteY34" fmla="*/ 1780709 h 1780709"/>
                    <a:gd name="connsiteX35" fmla="*/ 218480 w 1730457"/>
                    <a:gd name="connsiteY35" fmla="*/ 1533581 h 1780709"/>
                    <a:gd name="connsiteX36" fmla="*/ 285671 w 1730457"/>
                    <a:gd name="connsiteY36" fmla="*/ 1156846 h 1780709"/>
                    <a:gd name="connsiteX37" fmla="*/ 333513 w 1730457"/>
                    <a:gd name="connsiteY37" fmla="*/ 996083 h 1780709"/>
                    <a:gd name="connsiteX38" fmla="*/ 320359 w 1730457"/>
                    <a:gd name="connsiteY38" fmla="*/ 967846 h 1780709"/>
                    <a:gd name="connsiteX39" fmla="*/ 214530 w 1730457"/>
                    <a:gd name="connsiteY39" fmla="*/ 920490 h 1780709"/>
                    <a:gd name="connsiteX40" fmla="*/ 97963 w 1730457"/>
                    <a:gd name="connsiteY40" fmla="*/ 921099 h 1780709"/>
                    <a:gd name="connsiteX41" fmla="*/ 11182 w 1730457"/>
                    <a:gd name="connsiteY41" fmla="*/ 718615 h 1780709"/>
                    <a:gd name="connsiteX42" fmla="*/ 213666 w 1730457"/>
                    <a:gd name="connsiteY42" fmla="*/ 631834 h 1780709"/>
                    <a:gd name="connsiteX43" fmla="*/ 297108 w 1730457"/>
                    <a:gd name="connsiteY43" fmla="*/ 711658 h 1780709"/>
                    <a:gd name="connsiteX44" fmla="*/ 429964 w 1730457"/>
                    <a:gd name="connsiteY44" fmla="*/ 738390 h 1780709"/>
                    <a:gd name="connsiteX45" fmla="*/ 437157 w 1730457"/>
                    <a:gd name="connsiteY45" fmla="*/ 734519 h 1780709"/>
                    <a:gd name="connsiteX46" fmla="*/ 484583 w 1730457"/>
                    <a:gd name="connsiteY46" fmla="*/ 632997 h 1780709"/>
                    <a:gd name="connsiteX47" fmla="*/ 788252 w 1730457"/>
                    <a:gd name="connsiteY47" fmla="*/ 171639 h 17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0457" h="1780709">
                      <a:moveTo>
                        <a:pt x="944352" y="0"/>
                      </a:moveTo>
                      <a:lnTo>
                        <a:pt x="1221736" y="277384"/>
                      </a:lnTo>
                      <a:lnTo>
                        <a:pt x="1215982" y="306061"/>
                      </a:lnTo>
                      <a:cubicBezTo>
                        <a:pt x="1207674" y="325764"/>
                        <a:pt x="1190520" y="341260"/>
                        <a:pt x="1159618" y="347662"/>
                      </a:cubicBezTo>
                      <a:cubicBezTo>
                        <a:pt x="1123858" y="345982"/>
                        <a:pt x="1089937" y="357802"/>
                        <a:pt x="1065924" y="383375"/>
                      </a:cubicBezTo>
                      <a:cubicBezTo>
                        <a:pt x="1016758" y="435735"/>
                        <a:pt x="1027743" y="525921"/>
                        <a:pt x="1090459" y="584811"/>
                      </a:cubicBezTo>
                      <a:cubicBezTo>
                        <a:pt x="1153175" y="643701"/>
                        <a:pt x="1243873" y="648995"/>
                        <a:pt x="1293039" y="596635"/>
                      </a:cubicBezTo>
                      <a:cubicBezTo>
                        <a:pt x="1316817" y="571313"/>
                        <a:pt x="1326526" y="537143"/>
                        <a:pt x="1322818" y="501920"/>
                      </a:cubicBezTo>
                      <a:cubicBezTo>
                        <a:pt x="1328226" y="475533"/>
                        <a:pt x="1341434" y="459201"/>
                        <a:pt x="1358441" y="449591"/>
                      </a:cubicBezTo>
                      <a:lnTo>
                        <a:pt x="1384710" y="440359"/>
                      </a:lnTo>
                      <a:lnTo>
                        <a:pt x="1686273" y="741922"/>
                      </a:lnTo>
                      <a:lnTo>
                        <a:pt x="1598150" y="838818"/>
                      </a:lnTo>
                      <a:cubicBezTo>
                        <a:pt x="1552195" y="894465"/>
                        <a:pt x="1510173" y="953476"/>
                        <a:pt x="1472507" y="1015424"/>
                      </a:cubicBezTo>
                      <a:lnTo>
                        <a:pt x="1405390" y="1146442"/>
                      </a:lnTo>
                      <a:lnTo>
                        <a:pt x="1410065" y="1156472"/>
                      </a:lnTo>
                      <a:cubicBezTo>
                        <a:pt x="1430073" y="1188750"/>
                        <a:pt x="1462721" y="1211860"/>
                        <a:pt x="1515902" y="1203809"/>
                      </a:cubicBezTo>
                      <a:cubicBezTo>
                        <a:pt x="1551868" y="1188874"/>
                        <a:pt x="1593452" y="1187581"/>
                        <a:pt x="1632469" y="1203180"/>
                      </a:cubicBezTo>
                      <a:cubicBezTo>
                        <a:pt x="1712352" y="1235116"/>
                        <a:pt x="1751222" y="1325764"/>
                        <a:pt x="1719285" y="1405648"/>
                      </a:cubicBezTo>
                      <a:cubicBezTo>
                        <a:pt x="1687349" y="1485532"/>
                        <a:pt x="1596701" y="1524401"/>
                        <a:pt x="1516817" y="1492465"/>
                      </a:cubicBezTo>
                      <a:cubicBezTo>
                        <a:pt x="1478183" y="1477019"/>
                        <a:pt x="1449143" y="1447842"/>
                        <a:pt x="1433361" y="1412655"/>
                      </a:cubicBezTo>
                      <a:cubicBezTo>
                        <a:pt x="1402956" y="1377689"/>
                        <a:pt x="1367036" y="1370977"/>
                        <a:pt x="1333268" y="1376685"/>
                      </a:cubicBezTo>
                      <a:lnTo>
                        <a:pt x="1313083" y="1382391"/>
                      </a:lnTo>
                      <a:lnTo>
                        <a:pt x="1302196" y="1418974"/>
                      </a:lnTo>
                      <a:cubicBezTo>
                        <a:pt x="1283658" y="1490977"/>
                        <a:pt x="1270328" y="1565067"/>
                        <a:pt x="1262629" y="1640822"/>
                      </a:cubicBezTo>
                      <a:lnTo>
                        <a:pt x="1255561" y="1780709"/>
                      </a:lnTo>
                      <a:lnTo>
                        <a:pt x="819662" y="1780709"/>
                      </a:lnTo>
                      <a:lnTo>
                        <a:pt x="806854" y="1756039"/>
                      </a:lnTo>
                      <a:cubicBezTo>
                        <a:pt x="801034" y="1737391"/>
                        <a:pt x="802584" y="1716445"/>
                        <a:pt x="816705" y="1693507"/>
                      </a:cubicBezTo>
                      <a:cubicBezTo>
                        <a:pt x="843519" y="1670368"/>
                        <a:pt x="859831" y="1638812"/>
                        <a:pt x="859831" y="1604076"/>
                      </a:cubicBezTo>
                      <a:cubicBezTo>
                        <a:pt x="859831" y="1532251"/>
                        <a:pt x="790089" y="1474025"/>
                        <a:pt x="704058" y="1474025"/>
                      </a:cubicBezTo>
                      <a:cubicBezTo>
                        <a:pt x="618027" y="1474025"/>
                        <a:pt x="548285" y="1532251"/>
                        <a:pt x="548285" y="1604076"/>
                      </a:cubicBezTo>
                      <a:cubicBezTo>
                        <a:pt x="548285" y="1639156"/>
                        <a:pt x="564922" y="1670992"/>
                        <a:pt x="592141" y="1694246"/>
                      </a:cubicBezTo>
                      <a:cubicBezTo>
                        <a:pt x="610285" y="1720066"/>
                        <a:pt x="612183" y="1743105"/>
                        <a:pt x="604753" y="1763155"/>
                      </a:cubicBezTo>
                      <a:lnTo>
                        <a:pt x="593846" y="1780709"/>
                      </a:lnTo>
                      <a:lnTo>
                        <a:pt x="205993" y="1780709"/>
                      </a:lnTo>
                      <a:lnTo>
                        <a:pt x="218480" y="1533581"/>
                      </a:lnTo>
                      <a:cubicBezTo>
                        <a:pt x="231553" y="1404937"/>
                        <a:pt x="254191" y="1279118"/>
                        <a:pt x="285671" y="1156846"/>
                      </a:cubicBezTo>
                      <a:lnTo>
                        <a:pt x="333513" y="996083"/>
                      </a:lnTo>
                      <a:lnTo>
                        <a:pt x="320359" y="967846"/>
                      </a:lnTo>
                      <a:cubicBezTo>
                        <a:pt x="300356" y="935564"/>
                        <a:pt x="267712" y="912449"/>
                        <a:pt x="214530" y="920490"/>
                      </a:cubicBezTo>
                      <a:cubicBezTo>
                        <a:pt x="178561" y="935418"/>
                        <a:pt x="136976" y="936704"/>
                        <a:pt x="97963" y="921099"/>
                      </a:cubicBezTo>
                      <a:cubicBezTo>
                        <a:pt x="18085" y="889148"/>
                        <a:pt x="-20768" y="798493"/>
                        <a:pt x="11182" y="718615"/>
                      </a:cubicBezTo>
                      <a:cubicBezTo>
                        <a:pt x="43133" y="638737"/>
                        <a:pt x="133788" y="599884"/>
                        <a:pt x="213666" y="631834"/>
                      </a:cubicBezTo>
                      <a:cubicBezTo>
                        <a:pt x="252297" y="647286"/>
                        <a:pt x="281333" y="676469"/>
                        <a:pt x="297108" y="711658"/>
                      </a:cubicBezTo>
                      <a:cubicBezTo>
                        <a:pt x="337640" y="758287"/>
                        <a:pt x="387985" y="754688"/>
                        <a:pt x="429964" y="738390"/>
                      </a:cubicBezTo>
                      <a:lnTo>
                        <a:pt x="437157" y="734519"/>
                      </a:lnTo>
                      <a:lnTo>
                        <a:pt x="484583" y="632997"/>
                      </a:lnTo>
                      <a:cubicBezTo>
                        <a:pt x="569159" y="467985"/>
                        <a:pt x="671194" y="313387"/>
                        <a:pt x="788252" y="171639"/>
                      </a:cubicBezTo>
                      <a:close/>
                    </a:path>
                  </a:pathLst>
                </a:custGeom>
                <a:solidFill>
                  <a:srgbClr val="50B848"/>
                </a:solidFill>
                <a:ln w="12700" cap="flat" cmpd="sng" algn="ctr">
                  <a:noFill/>
                  <a:prstDash val="solid"/>
                  <a:miter lim="800000"/>
                </a:ln>
                <a:effectLst/>
                <a:sp3d z="355600" extrusionH="406400" prstMaterial="plastic">
                  <a:bevelT w="31750" h="19050"/>
                </a:sp3d>
              </p:spPr>
              <p:txBody>
                <a:bodyPr wrap="square" rtlCol="0" anchor="ctr">
                  <a:noAutofit/>
                </a:bodyPr>
                <a:lstStyle/>
                <a:p>
                  <a:pPr algn="ctr" defTabSz="685800">
                    <a:defRPr/>
                  </a:pPr>
                  <a:endParaRPr lang="en-US" sz="1350" kern="0" dirty="0">
                    <a:solidFill>
                      <a:prstClr val="white"/>
                    </a:solidFill>
                    <a:latin typeface="Calibri"/>
                    <a:cs typeface="Arial" panose="020B0604020202020204" pitchFamily="34" charset="0"/>
                  </a:endParaRPr>
                </a:p>
              </p:txBody>
            </p:sp>
            <p:sp>
              <p:nvSpPr>
                <p:cNvPr id="112" name="Freeform 111"/>
                <p:cNvSpPr/>
                <p:nvPr/>
              </p:nvSpPr>
              <p:spPr>
                <a:xfrm>
                  <a:off x="5625466" y="1913789"/>
                  <a:ext cx="1480280" cy="2144022"/>
                </a:xfrm>
                <a:custGeom>
                  <a:avLst/>
                  <a:gdLst>
                    <a:gd name="connsiteX0" fmla="*/ 741922 w 1480280"/>
                    <a:gd name="connsiteY0" fmla="*/ 0 h 2144021"/>
                    <a:gd name="connsiteX1" fmla="*/ 898021 w 1480280"/>
                    <a:gd name="connsiteY1" fmla="*/ 171639 h 2144021"/>
                    <a:gd name="connsiteX2" fmla="*/ 1280356 w 1480280"/>
                    <a:gd name="connsiteY2" fmla="*/ 801392 h 2144021"/>
                    <a:gd name="connsiteX3" fmla="*/ 1287469 w 1480280"/>
                    <a:gd name="connsiteY3" fmla="*/ 820093 h 2144021"/>
                    <a:gd name="connsiteX4" fmla="*/ 1260696 w 1480280"/>
                    <a:gd name="connsiteY4" fmla="*/ 831929 h 2144021"/>
                    <a:gd name="connsiteX5" fmla="*/ 1219444 w 1480280"/>
                    <a:gd name="connsiteY5" fmla="*/ 833555 h 2144021"/>
                    <a:gd name="connsiteX6" fmla="*/ 1104053 w 1480280"/>
                    <a:gd name="connsiteY6" fmla="*/ 829146 h 2144021"/>
                    <a:gd name="connsiteX7" fmla="*/ 1010051 w 1480280"/>
                    <a:gd name="connsiteY7" fmla="*/ 1028380 h 2144021"/>
                    <a:gd name="connsiteX8" fmla="*/ 1209285 w 1480280"/>
                    <a:gd name="connsiteY8" fmla="*/ 1122382 h 2144021"/>
                    <a:gd name="connsiteX9" fmla="*/ 1296128 w 1480280"/>
                    <a:gd name="connsiteY9" fmla="*/ 1044623 h 2144021"/>
                    <a:gd name="connsiteX10" fmla="*/ 1332042 w 1480280"/>
                    <a:gd name="connsiteY10" fmla="*/ 1014845 h 2144021"/>
                    <a:gd name="connsiteX11" fmla="*/ 1356416 w 1480280"/>
                    <a:gd name="connsiteY11" fmla="*/ 1008366 h 2144021"/>
                    <a:gd name="connsiteX12" fmla="*/ 1400602 w 1480280"/>
                    <a:gd name="connsiteY12" fmla="*/ 1156846 h 2144021"/>
                    <a:gd name="connsiteX13" fmla="*/ 1467793 w 1480280"/>
                    <a:gd name="connsiteY13" fmla="*/ 1533581 h 2144021"/>
                    <a:gd name="connsiteX14" fmla="*/ 1480280 w 1480280"/>
                    <a:gd name="connsiteY14" fmla="*/ 1780709 h 2144021"/>
                    <a:gd name="connsiteX15" fmla="*/ 1095338 w 1480280"/>
                    <a:gd name="connsiteY15" fmla="*/ 1780709 h 2144021"/>
                    <a:gd name="connsiteX16" fmla="*/ 1083700 w 1480280"/>
                    <a:gd name="connsiteY16" fmla="*/ 1796205 h 2144021"/>
                    <a:gd name="connsiteX17" fmla="*/ 1084713 w 1480280"/>
                    <a:gd name="connsiteY17" fmla="*/ 1894850 h 2144021"/>
                    <a:gd name="connsiteX18" fmla="*/ 1132591 w 1480280"/>
                    <a:gd name="connsiteY18" fmla="*/ 1991994 h 2144021"/>
                    <a:gd name="connsiteX19" fmla="*/ 983983 w 1480280"/>
                    <a:gd name="connsiteY19" fmla="*/ 2143822 h 2144021"/>
                    <a:gd name="connsiteX20" fmla="*/ 821409 w 1480280"/>
                    <a:gd name="connsiteY20" fmla="*/ 2007055 h 2144021"/>
                    <a:gd name="connsiteX21" fmla="*/ 860371 w 1480280"/>
                    <a:gd name="connsiteY21" fmla="*/ 1904886 h 2144021"/>
                    <a:gd name="connsiteX22" fmla="*/ 850518 w 1480280"/>
                    <a:gd name="connsiteY22" fmla="*/ 1797799 h 2144021"/>
                    <a:gd name="connsiteX23" fmla="*/ 831437 w 1480280"/>
                    <a:gd name="connsiteY23" fmla="*/ 1780709 h 2144021"/>
                    <a:gd name="connsiteX24" fmla="*/ 430712 w 1480280"/>
                    <a:gd name="connsiteY24" fmla="*/ 1780709 h 2144021"/>
                    <a:gd name="connsiteX25" fmla="*/ 423644 w 1480280"/>
                    <a:gd name="connsiteY25" fmla="*/ 1640822 h 2144021"/>
                    <a:gd name="connsiteX26" fmla="*/ 384077 w 1480280"/>
                    <a:gd name="connsiteY26" fmla="*/ 1418974 h 2144021"/>
                    <a:gd name="connsiteX27" fmla="*/ 367338 w 1480280"/>
                    <a:gd name="connsiteY27" fmla="*/ 1362724 h 2144021"/>
                    <a:gd name="connsiteX28" fmla="*/ 382102 w 1480280"/>
                    <a:gd name="connsiteY28" fmla="*/ 1348973 h 2144021"/>
                    <a:gd name="connsiteX29" fmla="*/ 455988 w 1480280"/>
                    <a:gd name="connsiteY29" fmla="*/ 1333222 h 2144021"/>
                    <a:gd name="connsiteX30" fmla="*/ 571361 w 1480280"/>
                    <a:gd name="connsiteY30" fmla="*/ 1338062 h 2144021"/>
                    <a:gd name="connsiteX31" fmla="*/ 666106 w 1480280"/>
                    <a:gd name="connsiteY31" fmla="*/ 1139180 h 2144021"/>
                    <a:gd name="connsiteX32" fmla="*/ 467224 w 1480280"/>
                    <a:gd name="connsiteY32" fmla="*/ 1044435 h 2144021"/>
                    <a:gd name="connsiteX33" fmla="*/ 380091 w 1480280"/>
                    <a:gd name="connsiteY33" fmla="*/ 1121870 h 2144021"/>
                    <a:gd name="connsiteX34" fmla="*/ 306515 w 1480280"/>
                    <a:gd name="connsiteY34" fmla="*/ 1161346 h 2144021"/>
                    <a:gd name="connsiteX35" fmla="*/ 287144 w 1480280"/>
                    <a:gd name="connsiteY35" fmla="*/ 1158662 h 2144021"/>
                    <a:gd name="connsiteX36" fmla="*/ 213767 w 1480280"/>
                    <a:gd name="connsiteY36" fmla="*/ 1015424 h 2144021"/>
                    <a:gd name="connsiteX37" fmla="*/ 88123 w 1480280"/>
                    <a:gd name="connsiteY37" fmla="*/ 838818 h 2144021"/>
                    <a:gd name="connsiteX38" fmla="*/ 0 w 1480280"/>
                    <a:gd name="connsiteY38" fmla="*/ 741922 h 2144021"/>
                    <a:gd name="connsiteX39" fmla="*/ 289265 w 1480280"/>
                    <a:gd name="connsiteY39" fmla="*/ 452657 h 2144021"/>
                    <a:gd name="connsiteX40" fmla="*/ 288958 w 1480280"/>
                    <a:gd name="connsiteY40" fmla="*/ 434763 h 2144021"/>
                    <a:gd name="connsiteX41" fmla="*/ 230426 w 1480280"/>
                    <a:gd name="connsiteY41" fmla="*/ 367956 h 2144021"/>
                    <a:gd name="connsiteX42" fmla="*/ 137493 w 1480280"/>
                    <a:gd name="connsiteY42" fmla="*/ 333009 h 2144021"/>
                    <a:gd name="connsiteX43" fmla="*/ 160449 w 1480280"/>
                    <a:gd name="connsiteY43" fmla="*/ 131387 h 2144021"/>
                    <a:gd name="connsiteX44" fmla="*/ 362930 w 1480280"/>
                    <a:gd name="connsiteY44" fmla="*/ 117976 h 2144021"/>
                    <a:gd name="connsiteX45" fmla="*/ 393432 w 1480280"/>
                    <a:gd name="connsiteY45" fmla="*/ 213494 h 2144021"/>
                    <a:gd name="connsiteX46" fmla="*/ 431868 w 1480280"/>
                    <a:gd name="connsiteY46" fmla="*/ 272063 h 2144021"/>
                    <a:gd name="connsiteX47" fmla="*/ 462054 w 1480280"/>
                    <a:gd name="connsiteY47" fmla="*/ 279869 h 214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80280" h="2144021">
                      <a:moveTo>
                        <a:pt x="741922" y="0"/>
                      </a:moveTo>
                      <a:lnTo>
                        <a:pt x="898021" y="171639"/>
                      </a:lnTo>
                      <a:cubicBezTo>
                        <a:pt x="1054100" y="360637"/>
                        <a:pt x="1183469" y="572478"/>
                        <a:pt x="1280356" y="801392"/>
                      </a:cubicBezTo>
                      <a:lnTo>
                        <a:pt x="1287469" y="820093"/>
                      </a:lnTo>
                      <a:lnTo>
                        <a:pt x="1260696" y="831929"/>
                      </a:lnTo>
                      <a:cubicBezTo>
                        <a:pt x="1248451" y="834809"/>
                        <a:pt x="1234759" y="835561"/>
                        <a:pt x="1219444" y="833555"/>
                      </a:cubicBezTo>
                      <a:cubicBezTo>
                        <a:pt x="1184300" y="817679"/>
                        <a:pt x="1143214" y="815092"/>
                        <a:pt x="1104053" y="829146"/>
                      </a:cubicBezTo>
                      <a:cubicBezTo>
                        <a:pt x="1023078" y="858205"/>
                        <a:pt x="980992" y="947405"/>
                        <a:pt x="1010051" y="1028380"/>
                      </a:cubicBezTo>
                      <a:cubicBezTo>
                        <a:pt x="1039110" y="1109355"/>
                        <a:pt x="1128310" y="1151441"/>
                        <a:pt x="1209285" y="1122382"/>
                      </a:cubicBezTo>
                      <a:cubicBezTo>
                        <a:pt x="1248834" y="1108189"/>
                        <a:pt x="1279106" y="1079650"/>
                        <a:pt x="1296128" y="1044623"/>
                      </a:cubicBezTo>
                      <a:cubicBezTo>
                        <a:pt x="1307619" y="1030860"/>
                        <a:pt x="1319697" y="1021202"/>
                        <a:pt x="1332042" y="1014845"/>
                      </a:cubicBezTo>
                      <a:lnTo>
                        <a:pt x="1356416" y="1008366"/>
                      </a:lnTo>
                      <a:lnTo>
                        <a:pt x="1400602" y="1156846"/>
                      </a:lnTo>
                      <a:cubicBezTo>
                        <a:pt x="1432082" y="1279118"/>
                        <a:pt x="1454720" y="1404937"/>
                        <a:pt x="1467793" y="1533581"/>
                      </a:cubicBezTo>
                      <a:lnTo>
                        <a:pt x="1480280" y="1780709"/>
                      </a:lnTo>
                      <a:lnTo>
                        <a:pt x="1095338" y="1780709"/>
                      </a:lnTo>
                      <a:lnTo>
                        <a:pt x="1083700" y="1796205"/>
                      </a:lnTo>
                      <a:cubicBezTo>
                        <a:pt x="1067195" y="1824150"/>
                        <a:pt x="1061709" y="1857698"/>
                        <a:pt x="1084713" y="1894850"/>
                      </a:cubicBezTo>
                      <a:cubicBezTo>
                        <a:pt x="1112738" y="1919228"/>
                        <a:pt x="1130725" y="1953452"/>
                        <a:pt x="1132591" y="1991994"/>
                      </a:cubicBezTo>
                      <a:cubicBezTo>
                        <a:pt x="1136448" y="2071688"/>
                        <a:pt x="1069914" y="2139664"/>
                        <a:pt x="983983" y="2143822"/>
                      </a:cubicBezTo>
                      <a:cubicBezTo>
                        <a:pt x="898053" y="2147981"/>
                        <a:pt x="825266" y="2086748"/>
                        <a:pt x="821409" y="2007055"/>
                      </a:cubicBezTo>
                      <a:cubicBezTo>
                        <a:pt x="819525" y="1968131"/>
                        <a:pt x="834433" y="1932003"/>
                        <a:pt x="860371" y="1904886"/>
                      </a:cubicBezTo>
                      <a:cubicBezTo>
                        <a:pt x="885477" y="1860596"/>
                        <a:pt x="874405" y="1825019"/>
                        <a:pt x="850518" y="1797799"/>
                      </a:cubicBezTo>
                      <a:lnTo>
                        <a:pt x="831437" y="1780709"/>
                      </a:lnTo>
                      <a:lnTo>
                        <a:pt x="430712" y="1780709"/>
                      </a:lnTo>
                      <a:lnTo>
                        <a:pt x="423644" y="1640822"/>
                      </a:lnTo>
                      <a:cubicBezTo>
                        <a:pt x="415946" y="1565067"/>
                        <a:pt x="402615" y="1490977"/>
                        <a:pt x="384077" y="1418974"/>
                      </a:cubicBezTo>
                      <a:lnTo>
                        <a:pt x="367338" y="1362724"/>
                      </a:lnTo>
                      <a:lnTo>
                        <a:pt x="382102" y="1348973"/>
                      </a:lnTo>
                      <a:cubicBezTo>
                        <a:pt x="401208" y="1336022"/>
                        <a:pt x="425373" y="1329097"/>
                        <a:pt x="455988" y="1333222"/>
                      </a:cubicBezTo>
                      <a:cubicBezTo>
                        <a:pt x="491072" y="1349229"/>
                        <a:pt x="532147" y="1351969"/>
                        <a:pt x="571361" y="1338062"/>
                      </a:cubicBezTo>
                      <a:cubicBezTo>
                        <a:pt x="652444" y="1309305"/>
                        <a:pt x="694862" y="1220262"/>
                        <a:pt x="666106" y="1139180"/>
                      </a:cubicBezTo>
                      <a:cubicBezTo>
                        <a:pt x="637349" y="1058097"/>
                        <a:pt x="548306" y="1015678"/>
                        <a:pt x="467224" y="1044435"/>
                      </a:cubicBezTo>
                      <a:cubicBezTo>
                        <a:pt x="427622" y="1058480"/>
                        <a:pt x="397243" y="1086907"/>
                        <a:pt x="380091" y="1121870"/>
                      </a:cubicBezTo>
                      <a:cubicBezTo>
                        <a:pt x="357007" y="1149309"/>
                        <a:pt x="331633" y="1160322"/>
                        <a:pt x="306515" y="1161346"/>
                      </a:cubicBezTo>
                      <a:lnTo>
                        <a:pt x="287144" y="1158662"/>
                      </a:lnTo>
                      <a:lnTo>
                        <a:pt x="213767" y="1015424"/>
                      </a:lnTo>
                      <a:cubicBezTo>
                        <a:pt x="176101" y="953476"/>
                        <a:pt x="134078" y="894465"/>
                        <a:pt x="88123" y="838818"/>
                      </a:cubicBezTo>
                      <a:lnTo>
                        <a:pt x="0" y="741922"/>
                      </a:lnTo>
                      <a:lnTo>
                        <a:pt x="289265" y="452657"/>
                      </a:lnTo>
                      <a:lnTo>
                        <a:pt x="288958" y="434763"/>
                      </a:lnTo>
                      <a:cubicBezTo>
                        <a:pt x="285017" y="404791"/>
                        <a:pt x="269501" y="378234"/>
                        <a:pt x="230426" y="367956"/>
                      </a:cubicBezTo>
                      <a:cubicBezTo>
                        <a:pt x="195052" y="369720"/>
                        <a:pt x="161468" y="358145"/>
                        <a:pt x="137493" y="333009"/>
                      </a:cubicBezTo>
                      <a:cubicBezTo>
                        <a:pt x="87919" y="281036"/>
                        <a:pt x="98197" y="190767"/>
                        <a:pt x="160449" y="131387"/>
                      </a:cubicBezTo>
                      <a:cubicBezTo>
                        <a:pt x="222702" y="72008"/>
                        <a:pt x="313356" y="66003"/>
                        <a:pt x="362930" y="117976"/>
                      </a:cubicBezTo>
                      <a:cubicBezTo>
                        <a:pt x="387143" y="143361"/>
                        <a:pt x="397078" y="177881"/>
                        <a:pt x="393432" y="213494"/>
                      </a:cubicBezTo>
                      <a:cubicBezTo>
                        <a:pt x="398124" y="244702"/>
                        <a:pt x="412653" y="262683"/>
                        <a:pt x="431868" y="272063"/>
                      </a:cubicBezTo>
                      <a:lnTo>
                        <a:pt x="462054" y="279869"/>
                      </a:lnTo>
                      <a:close/>
                    </a:path>
                  </a:pathLst>
                </a:custGeom>
                <a:solidFill>
                  <a:srgbClr val="50B848"/>
                </a:solidFill>
                <a:ln w="12700" cap="flat" cmpd="sng" algn="ctr">
                  <a:noFill/>
                  <a:prstDash val="solid"/>
                  <a:miter lim="800000"/>
                </a:ln>
                <a:effectLst/>
                <a:sp3d z="838200" extrusionH="889000" prstMaterial="plastic">
                  <a:bevelT w="31750" h="19050"/>
                </a:sp3d>
              </p:spPr>
              <p:txBody>
                <a:bodyPr wrap="square" rtlCol="0" anchor="ctr">
                  <a:noAutofit/>
                </a:bodyPr>
                <a:lstStyle/>
                <a:p>
                  <a:pPr algn="ctr" defTabSz="685800">
                    <a:defRPr/>
                  </a:pPr>
                  <a:endParaRPr lang="en-US" sz="1350" kern="0" dirty="0">
                    <a:solidFill>
                      <a:srgbClr val="50B848"/>
                    </a:solidFill>
                    <a:latin typeface="Calibri"/>
                    <a:cs typeface="Arial" panose="020B0604020202020204" pitchFamily="34" charset="0"/>
                  </a:endParaRPr>
                </a:p>
              </p:txBody>
            </p:sp>
            <p:sp>
              <p:nvSpPr>
                <p:cNvPr id="113" name="Freeform 112"/>
                <p:cNvSpPr/>
                <p:nvPr/>
              </p:nvSpPr>
              <p:spPr>
                <a:xfrm>
                  <a:off x="2022203" y="3383651"/>
                  <a:ext cx="1480281" cy="2114823"/>
                </a:xfrm>
                <a:custGeom>
                  <a:avLst/>
                  <a:gdLst>
                    <a:gd name="connsiteX0" fmla="*/ 498064 w 1480281"/>
                    <a:gd name="connsiteY0" fmla="*/ 0 h 2114823"/>
                    <a:gd name="connsiteX1" fmla="*/ 653837 w 1480281"/>
                    <a:gd name="connsiteY1" fmla="*/ 130050 h 2114823"/>
                    <a:gd name="connsiteX2" fmla="*/ 610711 w 1480281"/>
                    <a:gd name="connsiteY2" fmla="*/ 219482 h 2114823"/>
                    <a:gd name="connsiteX3" fmla="*/ 635232 w 1480281"/>
                    <a:gd name="connsiteY3" fmla="*/ 330755 h 2114823"/>
                    <a:gd name="connsiteX4" fmla="*/ 640044 w 1480281"/>
                    <a:gd name="connsiteY4" fmla="*/ 334116 h 2114823"/>
                    <a:gd name="connsiteX5" fmla="*/ 1049568 w 1480281"/>
                    <a:gd name="connsiteY5" fmla="*/ 334116 h 2114823"/>
                    <a:gd name="connsiteX6" fmla="*/ 1056636 w 1480281"/>
                    <a:gd name="connsiteY6" fmla="*/ 474001 h 2114823"/>
                    <a:gd name="connsiteX7" fmla="*/ 1127862 w 1480281"/>
                    <a:gd name="connsiteY7" fmla="*/ 802233 h 2114823"/>
                    <a:gd name="connsiteX8" fmla="*/ 1134724 w 1480281"/>
                    <a:gd name="connsiteY8" fmla="*/ 820275 h 2114823"/>
                    <a:gd name="connsiteX9" fmla="*/ 1134611 w 1480281"/>
                    <a:gd name="connsiteY9" fmla="*/ 820449 h 2114823"/>
                    <a:gd name="connsiteX10" fmla="*/ 1066887 w 1480281"/>
                    <a:gd name="connsiteY10" fmla="*/ 838365 h 2114823"/>
                    <a:gd name="connsiteX11" fmla="*/ 966626 w 1480281"/>
                    <a:gd name="connsiteY11" fmla="*/ 837057 h 2114823"/>
                    <a:gd name="connsiteX12" fmla="*/ 915241 w 1480281"/>
                    <a:gd name="connsiteY12" fmla="*/ 1033368 h 2114823"/>
                    <a:gd name="connsiteX13" fmla="*/ 1099223 w 1480281"/>
                    <a:gd name="connsiteY13" fmla="*/ 1118977 h 2114823"/>
                    <a:gd name="connsiteX14" fmla="*/ 1161795 w 1480281"/>
                    <a:gd name="connsiteY14" fmla="*/ 1041890 h 2114823"/>
                    <a:gd name="connsiteX15" fmla="*/ 1214188 w 1480281"/>
                    <a:gd name="connsiteY15" fmla="*/ 1006361 h 2114823"/>
                    <a:gd name="connsiteX16" fmla="*/ 1218948 w 1480281"/>
                    <a:gd name="connsiteY16" fmla="*/ 1006547 h 2114823"/>
                    <a:gd name="connsiteX17" fmla="*/ 1266514 w 1480281"/>
                    <a:gd name="connsiteY17" fmla="*/ 1099400 h 2114823"/>
                    <a:gd name="connsiteX18" fmla="*/ 1392157 w 1480281"/>
                    <a:gd name="connsiteY18" fmla="*/ 1276005 h 2114823"/>
                    <a:gd name="connsiteX19" fmla="*/ 1480281 w 1480281"/>
                    <a:gd name="connsiteY19" fmla="*/ 1372902 h 2114823"/>
                    <a:gd name="connsiteX20" fmla="*/ 1202350 w 1480281"/>
                    <a:gd name="connsiteY20" fmla="*/ 1650833 h 2114823"/>
                    <a:gd name="connsiteX21" fmla="*/ 1201503 w 1480281"/>
                    <a:gd name="connsiteY21" fmla="*/ 1654674 h 2114823"/>
                    <a:gd name="connsiteX22" fmla="*/ 1279554 w 1480281"/>
                    <a:gd name="connsiteY22" fmla="*/ 1779069 h 2114823"/>
                    <a:gd name="connsiteX23" fmla="*/ 1386285 w 1480281"/>
                    <a:gd name="connsiteY23" fmla="*/ 1825940 h 2114823"/>
                    <a:gd name="connsiteX24" fmla="*/ 1383176 w 1480281"/>
                    <a:gd name="connsiteY24" fmla="*/ 2046214 h 2114823"/>
                    <a:gd name="connsiteX25" fmla="*/ 1162902 w 1480281"/>
                    <a:gd name="connsiteY25" fmla="*/ 2043105 h 2114823"/>
                    <a:gd name="connsiteX26" fmla="*/ 1119155 w 1480281"/>
                    <a:gd name="connsiteY26" fmla="*/ 1936238 h 2114823"/>
                    <a:gd name="connsiteX27" fmla="*/ 1008669 w 1480281"/>
                    <a:gd name="connsiteY27" fmla="*/ 1857766 h 2114823"/>
                    <a:gd name="connsiteX28" fmla="*/ 994346 w 1480281"/>
                    <a:gd name="connsiteY28" fmla="*/ 1858836 h 2114823"/>
                    <a:gd name="connsiteX29" fmla="*/ 738359 w 1480281"/>
                    <a:gd name="connsiteY29" fmla="*/ 2114823 h 2114823"/>
                    <a:gd name="connsiteX30" fmla="*/ 582259 w 1480281"/>
                    <a:gd name="connsiteY30" fmla="*/ 1943184 h 2114823"/>
                    <a:gd name="connsiteX31" fmla="*/ 278590 w 1480281"/>
                    <a:gd name="connsiteY31" fmla="*/ 1481827 h 2114823"/>
                    <a:gd name="connsiteX32" fmla="*/ 275302 w 1480281"/>
                    <a:gd name="connsiteY32" fmla="*/ 1474788 h 2114823"/>
                    <a:gd name="connsiteX33" fmla="*/ 293883 w 1480281"/>
                    <a:gd name="connsiteY33" fmla="*/ 1456155 h 2114823"/>
                    <a:gd name="connsiteX34" fmla="*/ 367136 w 1480281"/>
                    <a:gd name="connsiteY34" fmla="*/ 1437685 h 2114823"/>
                    <a:gd name="connsiteX35" fmla="*/ 482609 w 1480281"/>
                    <a:gd name="connsiteY35" fmla="*/ 1438259 h 2114823"/>
                    <a:gd name="connsiteX36" fmla="*/ 569942 w 1480281"/>
                    <a:gd name="connsiteY36" fmla="*/ 1236013 h 2114823"/>
                    <a:gd name="connsiteX37" fmla="*/ 367696 w 1480281"/>
                    <a:gd name="connsiteY37" fmla="*/ 1148680 h 2114823"/>
                    <a:gd name="connsiteX38" fmla="*/ 283483 w 1480281"/>
                    <a:gd name="connsiteY38" fmla="*/ 1229281 h 2114823"/>
                    <a:gd name="connsiteX39" fmla="*/ 211416 w 1480281"/>
                    <a:gd name="connsiteY39" fmla="*/ 1271448 h 2114823"/>
                    <a:gd name="connsiteX40" fmla="*/ 182858 w 1480281"/>
                    <a:gd name="connsiteY40" fmla="*/ 1268561 h 2114823"/>
                    <a:gd name="connsiteX41" fmla="*/ 133440 w 1480281"/>
                    <a:gd name="connsiteY41" fmla="*/ 1138636 h 2114823"/>
                    <a:gd name="connsiteX42" fmla="*/ 12487 w 1480281"/>
                    <a:gd name="connsiteY42" fmla="*/ 581242 h 2114823"/>
                    <a:gd name="connsiteX43" fmla="*/ 0 w 1480281"/>
                    <a:gd name="connsiteY43" fmla="*/ 334116 h 2114823"/>
                    <a:gd name="connsiteX44" fmla="*/ 362144 w 1480281"/>
                    <a:gd name="connsiteY44" fmla="*/ 334116 h 2114823"/>
                    <a:gd name="connsiteX45" fmla="*/ 381481 w 1480281"/>
                    <a:gd name="connsiteY45" fmla="*/ 316938 h 2114823"/>
                    <a:gd name="connsiteX46" fmla="*/ 386147 w 1480281"/>
                    <a:gd name="connsiteY46" fmla="*/ 220220 h 2114823"/>
                    <a:gd name="connsiteX47" fmla="*/ 342291 w 1480281"/>
                    <a:gd name="connsiteY47" fmla="*/ 130050 h 2114823"/>
                    <a:gd name="connsiteX48" fmla="*/ 498064 w 1480281"/>
                    <a:gd name="connsiteY48" fmla="*/ 0 h 211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80281" h="2114823">
                      <a:moveTo>
                        <a:pt x="498064" y="0"/>
                      </a:moveTo>
                      <a:cubicBezTo>
                        <a:pt x="584095" y="0"/>
                        <a:pt x="653837" y="58226"/>
                        <a:pt x="653837" y="130050"/>
                      </a:cubicBezTo>
                      <a:cubicBezTo>
                        <a:pt x="653837" y="164787"/>
                        <a:pt x="637525" y="196342"/>
                        <a:pt x="610711" y="219482"/>
                      </a:cubicBezTo>
                      <a:cubicBezTo>
                        <a:pt x="582470" y="265358"/>
                        <a:pt x="604508" y="303268"/>
                        <a:pt x="635232" y="330755"/>
                      </a:cubicBezTo>
                      <a:lnTo>
                        <a:pt x="640044" y="334116"/>
                      </a:lnTo>
                      <a:lnTo>
                        <a:pt x="1049568" y="334116"/>
                      </a:lnTo>
                      <a:lnTo>
                        <a:pt x="1056636" y="474001"/>
                      </a:lnTo>
                      <a:cubicBezTo>
                        <a:pt x="1068184" y="587633"/>
                        <a:pt x="1092404" y="697522"/>
                        <a:pt x="1127862" y="802233"/>
                      </a:cubicBezTo>
                      <a:lnTo>
                        <a:pt x="1134724" y="820275"/>
                      </a:lnTo>
                      <a:lnTo>
                        <a:pt x="1134611" y="820449"/>
                      </a:lnTo>
                      <a:cubicBezTo>
                        <a:pt x="1119630" y="835707"/>
                        <a:pt x="1097975" y="843795"/>
                        <a:pt x="1066887" y="838365"/>
                      </a:cubicBezTo>
                      <a:cubicBezTo>
                        <a:pt x="1034260" y="823632"/>
                        <a:pt x="998370" y="822127"/>
                        <a:pt x="966626" y="837057"/>
                      </a:cubicBezTo>
                      <a:cubicBezTo>
                        <a:pt x="901631" y="867626"/>
                        <a:pt x="878625" y="955518"/>
                        <a:pt x="915241" y="1033368"/>
                      </a:cubicBezTo>
                      <a:cubicBezTo>
                        <a:pt x="951857" y="1111218"/>
                        <a:pt x="1034228" y="1149547"/>
                        <a:pt x="1099223" y="1118977"/>
                      </a:cubicBezTo>
                      <a:cubicBezTo>
                        <a:pt x="1130656" y="1104193"/>
                        <a:pt x="1152269" y="1076002"/>
                        <a:pt x="1161795" y="1041890"/>
                      </a:cubicBezTo>
                      <a:cubicBezTo>
                        <a:pt x="1176542" y="1019349"/>
                        <a:pt x="1194837" y="1009031"/>
                        <a:pt x="1214188" y="1006361"/>
                      </a:cubicBezTo>
                      <a:lnTo>
                        <a:pt x="1218948" y="1006547"/>
                      </a:lnTo>
                      <a:lnTo>
                        <a:pt x="1266514" y="1099400"/>
                      </a:lnTo>
                      <a:cubicBezTo>
                        <a:pt x="1304180" y="1161348"/>
                        <a:pt x="1346202" y="1220358"/>
                        <a:pt x="1392157" y="1276005"/>
                      </a:cubicBezTo>
                      <a:lnTo>
                        <a:pt x="1480281" y="1372902"/>
                      </a:lnTo>
                      <a:lnTo>
                        <a:pt x="1202350" y="1650833"/>
                      </a:lnTo>
                      <a:lnTo>
                        <a:pt x="1201503" y="1654674"/>
                      </a:lnTo>
                      <a:cubicBezTo>
                        <a:pt x="1197169" y="1705215"/>
                        <a:pt x="1210417" y="1760014"/>
                        <a:pt x="1279554" y="1779069"/>
                      </a:cubicBezTo>
                      <a:cubicBezTo>
                        <a:pt x="1318486" y="1780067"/>
                        <a:pt x="1356996" y="1795812"/>
                        <a:pt x="1386285" y="1825940"/>
                      </a:cubicBezTo>
                      <a:cubicBezTo>
                        <a:pt x="1446254" y="1887625"/>
                        <a:pt x="1444862" y="1986245"/>
                        <a:pt x="1383176" y="2046214"/>
                      </a:cubicBezTo>
                      <a:cubicBezTo>
                        <a:pt x="1321491" y="2106183"/>
                        <a:pt x="1222870" y="2104791"/>
                        <a:pt x="1162902" y="2043105"/>
                      </a:cubicBezTo>
                      <a:cubicBezTo>
                        <a:pt x="1133899" y="2013273"/>
                        <a:pt x="1119249" y="1974801"/>
                        <a:pt x="1119155" y="1936238"/>
                      </a:cubicBezTo>
                      <a:cubicBezTo>
                        <a:pt x="1101101" y="1877152"/>
                        <a:pt x="1053647" y="1859956"/>
                        <a:pt x="1008669" y="1857766"/>
                      </a:cubicBezTo>
                      <a:lnTo>
                        <a:pt x="994346" y="1858836"/>
                      </a:lnTo>
                      <a:lnTo>
                        <a:pt x="738359" y="2114823"/>
                      </a:lnTo>
                      <a:lnTo>
                        <a:pt x="582259" y="1943184"/>
                      </a:lnTo>
                      <a:cubicBezTo>
                        <a:pt x="465201" y="1801436"/>
                        <a:pt x="363166" y="1646839"/>
                        <a:pt x="278590" y="1481827"/>
                      </a:cubicBezTo>
                      <a:lnTo>
                        <a:pt x="275302" y="1474788"/>
                      </a:lnTo>
                      <a:lnTo>
                        <a:pt x="293883" y="1456155"/>
                      </a:lnTo>
                      <a:cubicBezTo>
                        <a:pt x="312497" y="1442507"/>
                        <a:pt x="336390" y="1434694"/>
                        <a:pt x="367136" y="1437685"/>
                      </a:cubicBezTo>
                      <a:cubicBezTo>
                        <a:pt x="402788" y="1452386"/>
                        <a:pt x="443936" y="1453606"/>
                        <a:pt x="482609" y="1438259"/>
                      </a:cubicBezTo>
                      <a:cubicBezTo>
                        <a:pt x="562574" y="1406527"/>
                        <a:pt x="601674" y="1315978"/>
                        <a:pt x="569942" y="1236013"/>
                      </a:cubicBezTo>
                      <a:cubicBezTo>
                        <a:pt x="538209" y="1156048"/>
                        <a:pt x="447661" y="1116948"/>
                        <a:pt x="367696" y="1148680"/>
                      </a:cubicBezTo>
                      <a:cubicBezTo>
                        <a:pt x="328640" y="1164179"/>
                        <a:pt x="299332" y="1193708"/>
                        <a:pt x="283483" y="1229281"/>
                      </a:cubicBezTo>
                      <a:cubicBezTo>
                        <a:pt x="261429" y="1257554"/>
                        <a:pt x="236479" y="1269497"/>
                        <a:pt x="211416" y="1271448"/>
                      </a:cubicBezTo>
                      <a:lnTo>
                        <a:pt x="182858" y="1268561"/>
                      </a:lnTo>
                      <a:lnTo>
                        <a:pt x="133440" y="1138636"/>
                      </a:lnTo>
                      <a:cubicBezTo>
                        <a:pt x="73227" y="960819"/>
                        <a:pt x="32097" y="774209"/>
                        <a:pt x="12487" y="581242"/>
                      </a:cubicBezTo>
                      <a:lnTo>
                        <a:pt x="0" y="334116"/>
                      </a:lnTo>
                      <a:lnTo>
                        <a:pt x="362144" y="334116"/>
                      </a:lnTo>
                      <a:lnTo>
                        <a:pt x="381481" y="316938"/>
                      </a:lnTo>
                      <a:cubicBezTo>
                        <a:pt x="404025" y="291423"/>
                        <a:pt x="413364" y="258952"/>
                        <a:pt x="386147" y="220220"/>
                      </a:cubicBezTo>
                      <a:cubicBezTo>
                        <a:pt x="358928" y="196967"/>
                        <a:pt x="342291" y="165131"/>
                        <a:pt x="342291" y="130050"/>
                      </a:cubicBezTo>
                      <a:cubicBezTo>
                        <a:pt x="342291" y="58226"/>
                        <a:pt x="412033" y="0"/>
                        <a:pt x="498064" y="0"/>
                      </a:cubicBezTo>
                      <a:close/>
                    </a:path>
                  </a:pathLst>
                </a:custGeom>
                <a:solidFill>
                  <a:schemeClr val="tx1">
                    <a:lumMod val="60000"/>
                    <a:lumOff val="40000"/>
                  </a:schemeClr>
                </a:solidFill>
                <a:ln w="12700" cap="flat" cmpd="sng" algn="ctr">
                  <a:noFill/>
                  <a:prstDash val="solid"/>
                  <a:miter lim="800000"/>
                </a:ln>
                <a:effectLst/>
                <a:sp3d z="209550" extrusionH="254000" prstMaterial="plastic">
                  <a:bevelT w="31750" h="19050"/>
                </a:sp3d>
              </p:spPr>
              <p:txBody>
                <a:bodyPr wrap="square" rtlCol="0" anchor="ctr">
                  <a:noAutofit/>
                </a:bodyPr>
                <a:lstStyle/>
                <a:p>
                  <a:pPr algn="ctr" defTabSz="685800">
                    <a:defRPr/>
                  </a:pPr>
                  <a:endParaRPr lang="en-US" sz="1350" kern="0" dirty="0">
                    <a:solidFill>
                      <a:prstClr val="white"/>
                    </a:solidFill>
                    <a:latin typeface="Calibri"/>
                    <a:cs typeface="Arial" panose="020B0604020202020204" pitchFamily="34" charset="0"/>
                  </a:endParaRPr>
                </a:p>
              </p:txBody>
            </p:sp>
            <p:sp>
              <p:nvSpPr>
                <p:cNvPr id="114" name="Freeform 113"/>
                <p:cNvSpPr/>
                <p:nvPr/>
              </p:nvSpPr>
              <p:spPr>
                <a:xfrm>
                  <a:off x="5638163" y="3717767"/>
                  <a:ext cx="1683190" cy="1780708"/>
                </a:xfrm>
                <a:custGeom>
                  <a:avLst/>
                  <a:gdLst>
                    <a:gd name="connsiteX0" fmla="*/ 438831 w 1683191"/>
                    <a:gd name="connsiteY0" fmla="*/ 0 h 1780707"/>
                    <a:gd name="connsiteX1" fmla="*/ 865096 w 1683191"/>
                    <a:gd name="connsiteY1" fmla="*/ 0 h 1780707"/>
                    <a:gd name="connsiteX2" fmla="*/ 877387 w 1683191"/>
                    <a:gd name="connsiteY2" fmla="*/ 19677 h 1780707"/>
                    <a:gd name="connsiteX3" fmla="*/ 868490 w 1683191"/>
                    <a:gd name="connsiteY3" fmla="*/ 96745 h 1780707"/>
                    <a:gd name="connsiteX4" fmla="*/ 829528 w 1683191"/>
                    <a:gd name="connsiteY4" fmla="*/ 198914 h 1780707"/>
                    <a:gd name="connsiteX5" fmla="*/ 992102 w 1683191"/>
                    <a:gd name="connsiteY5" fmla="*/ 335681 h 1780707"/>
                    <a:gd name="connsiteX6" fmla="*/ 1140710 w 1683191"/>
                    <a:gd name="connsiteY6" fmla="*/ 183853 h 1780707"/>
                    <a:gd name="connsiteX7" fmla="*/ 1092832 w 1683191"/>
                    <a:gd name="connsiteY7" fmla="*/ 86709 h 1780707"/>
                    <a:gd name="connsiteX8" fmla="*/ 1079634 w 1683191"/>
                    <a:gd name="connsiteY8" fmla="*/ 17802 h 1780707"/>
                    <a:gd name="connsiteX9" fmla="*/ 1086928 w 1683191"/>
                    <a:gd name="connsiteY9" fmla="*/ 0 h 1780707"/>
                    <a:gd name="connsiteX10" fmla="*/ 1488399 w 1683191"/>
                    <a:gd name="connsiteY10" fmla="*/ 0 h 1780707"/>
                    <a:gd name="connsiteX11" fmla="*/ 1475912 w 1683191"/>
                    <a:gd name="connsiteY11" fmla="*/ 247126 h 1780707"/>
                    <a:gd name="connsiteX12" fmla="*/ 1408721 w 1683191"/>
                    <a:gd name="connsiteY12" fmla="*/ 623862 h 1780707"/>
                    <a:gd name="connsiteX13" fmla="*/ 1357661 w 1683191"/>
                    <a:gd name="connsiteY13" fmla="*/ 795443 h 1780707"/>
                    <a:gd name="connsiteX14" fmla="*/ 1371342 w 1683191"/>
                    <a:gd name="connsiteY14" fmla="*/ 818242 h 1780707"/>
                    <a:gd name="connsiteX15" fmla="*/ 1468893 w 1683191"/>
                    <a:gd name="connsiteY15" fmla="*/ 860623 h 1780707"/>
                    <a:gd name="connsiteX16" fmla="*/ 1584364 w 1683191"/>
                    <a:gd name="connsiteY16" fmla="*/ 859674 h 1780707"/>
                    <a:gd name="connsiteX17" fmla="*/ 1672352 w 1683191"/>
                    <a:gd name="connsiteY17" fmla="*/ 1061636 h 1780707"/>
                    <a:gd name="connsiteX18" fmla="*/ 1470390 w 1683191"/>
                    <a:gd name="connsiteY18" fmla="*/ 1149625 h 1780707"/>
                    <a:gd name="connsiteX19" fmla="*/ 1385917 w 1683191"/>
                    <a:gd name="connsiteY19" fmla="*/ 1069297 h 1780707"/>
                    <a:gd name="connsiteX20" fmla="*/ 1276394 w 1683191"/>
                    <a:gd name="connsiteY20" fmla="*/ 1031259 h 1780707"/>
                    <a:gd name="connsiteX21" fmla="*/ 1261417 w 1683191"/>
                    <a:gd name="connsiteY21" fmla="*/ 1037238 h 1780707"/>
                    <a:gd name="connsiteX22" fmla="*/ 1209810 w 1683191"/>
                    <a:gd name="connsiteY22" fmla="*/ 1147711 h 1780707"/>
                    <a:gd name="connsiteX23" fmla="*/ 906140 w 1683191"/>
                    <a:gd name="connsiteY23" fmla="*/ 1609068 h 1780707"/>
                    <a:gd name="connsiteX24" fmla="*/ 750040 w 1683191"/>
                    <a:gd name="connsiteY24" fmla="*/ 1780707 h 1780707"/>
                    <a:gd name="connsiteX25" fmla="*/ 492159 w 1683191"/>
                    <a:gd name="connsiteY25" fmla="*/ 1522826 h 1780707"/>
                    <a:gd name="connsiteX26" fmla="*/ 501737 w 1683191"/>
                    <a:gd name="connsiteY26" fmla="*/ 1491154 h 1780707"/>
                    <a:gd name="connsiteX27" fmla="*/ 565597 w 1683191"/>
                    <a:gd name="connsiteY27" fmla="*/ 1447101 h 1780707"/>
                    <a:gd name="connsiteX28" fmla="*/ 668144 w 1683191"/>
                    <a:gd name="connsiteY28" fmla="*/ 1409147 h 1780707"/>
                    <a:gd name="connsiteX29" fmla="*/ 664021 w 1683191"/>
                    <a:gd name="connsiteY29" fmla="*/ 1196735 h 1780707"/>
                    <a:gd name="connsiteX30" fmla="*/ 451900 w 1683191"/>
                    <a:gd name="connsiteY30" fmla="*/ 1184872 h 1780707"/>
                    <a:gd name="connsiteX31" fmla="*/ 410318 w 1683191"/>
                    <a:gd name="connsiteY31" fmla="*/ 1284872 h 1780707"/>
                    <a:gd name="connsiteX32" fmla="*/ 336745 w 1683191"/>
                    <a:gd name="connsiteY32" fmla="*/ 1350592 h 1780707"/>
                    <a:gd name="connsiteX33" fmla="*/ 321095 w 1683191"/>
                    <a:gd name="connsiteY33" fmla="*/ 1351762 h 1780707"/>
                    <a:gd name="connsiteX34" fmla="*/ 8119 w 1683191"/>
                    <a:gd name="connsiteY34" fmla="*/ 1038786 h 1780707"/>
                    <a:gd name="connsiteX35" fmla="*/ 96242 w 1683191"/>
                    <a:gd name="connsiteY35" fmla="*/ 941889 h 1780707"/>
                    <a:gd name="connsiteX36" fmla="*/ 221886 w 1683191"/>
                    <a:gd name="connsiteY36" fmla="*/ 765284 h 1780707"/>
                    <a:gd name="connsiteX37" fmla="*/ 302847 w 1683191"/>
                    <a:gd name="connsiteY37" fmla="*/ 607240 h 1780707"/>
                    <a:gd name="connsiteX38" fmla="*/ 292656 w 1683191"/>
                    <a:gd name="connsiteY38" fmla="*/ 594952 h 1780707"/>
                    <a:gd name="connsiteX39" fmla="*/ 211720 w 1683191"/>
                    <a:gd name="connsiteY39" fmla="*/ 574432 h 1780707"/>
                    <a:gd name="connsiteX40" fmla="*/ 95162 w 1683191"/>
                    <a:gd name="connsiteY40" fmla="*/ 572776 h 1780707"/>
                    <a:gd name="connsiteX41" fmla="*/ 12332 w 1683191"/>
                    <a:gd name="connsiteY41" fmla="*/ 368644 h 1780707"/>
                    <a:gd name="connsiteX42" fmla="*/ 216463 w 1683191"/>
                    <a:gd name="connsiteY42" fmla="*/ 285813 h 1780707"/>
                    <a:gd name="connsiteX43" fmla="*/ 298339 w 1683191"/>
                    <a:gd name="connsiteY43" fmla="*/ 367243 h 1780707"/>
                    <a:gd name="connsiteX44" fmla="*/ 363493 w 1683191"/>
                    <a:gd name="connsiteY44" fmla="*/ 405480 h 1780707"/>
                    <a:gd name="connsiteX45" fmla="*/ 379220 w 1683191"/>
                    <a:gd name="connsiteY45" fmla="*/ 405337 h 1780707"/>
                    <a:gd name="connsiteX46" fmla="*/ 392196 w 1683191"/>
                    <a:gd name="connsiteY46" fmla="*/ 361733 h 1780707"/>
                    <a:gd name="connsiteX47" fmla="*/ 431763 w 1683191"/>
                    <a:gd name="connsiteY47" fmla="*/ 139885 h 178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83191" h="1780707">
                      <a:moveTo>
                        <a:pt x="438831" y="0"/>
                      </a:moveTo>
                      <a:lnTo>
                        <a:pt x="865096" y="0"/>
                      </a:lnTo>
                      <a:lnTo>
                        <a:pt x="877387" y="19677"/>
                      </a:lnTo>
                      <a:cubicBezTo>
                        <a:pt x="885886" y="41564"/>
                        <a:pt x="885227" y="67219"/>
                        <a:pt x="868490" y="96745"/>
                      </a:cubicBezTo>
                      <a:cubicBezTo>
                        <a:pt x="842552" y="123862"/>
                        <a:pt x="827644" y="159990"/>
                        <a:pt x="829528" y="198914"/>
                      </a:cubicBezTo>
                      <a:cubicBezTo>
                        <a:pt x="833385" y="278607"/>
                        <a:pt x="906172" y="339840"/>
                        <a:pt x="992102" y="335681"/>
                      </a:cubicBezTo>
                      <a:cubicBezTo>
                        <a:pt x="1078033" y="331523"/>
                        <a:pt x="1144567" y="263547"/>
                        <a:pt x="1140710" y="183853"/>
                      </a:cubicBezTo>
                      <a:cubicBezTo>
                        <a:pt x="1138844" y="145311"/>
                        <a:pt x="1120857" y="111087"/>
                        <a:pt x="1092832" y="86709"/>
                      </a:cubicBezTo>
                      <a:cubicBezTo>
                        <a:pt x="1077496" y="61941"/>
                        <a:pt x="1074822" y="38775"/>
                        <a:pt x="1079634" y="17802"/>
                      </a:cubicBezTo>
                      <a:lnTo>
                        <a:pt x="1086928" y="0"/>
                      </a:lnTo>
                      <a:lnTo>
                        <a:pt x="1488399" y="0"/>
                      </a:lnTo>
                      <a:lnTo>
                        <a:pt x="1475912" y="247126"/>
                      </a:lnTo>
                      <a:cubicBezTo>
                        <a:pt x="1462839" y="375771"/>
                        <a:pt x="1440201" y="501590"/>
                        <a:pt x="1408721" y="623862"/>
                      </a:cubicBezTo>
                      <a:lnTo>
                        <a:pt x="1357661" y="795443"/>
                      </a:lnTo>
                      <a:lnTo>
                        <a:pt x="1371342" y="818242"/>
                      </a:lnTo>
                      <a:cubicBezTo>
                        <a:pt x="1392026" y="845537"/>
                        <a:pt x="1422789" y="865259"/>
                        <a:pt x="1468893" y="860623"/>
                      </a:cubicBezTo>
                      <a:cubicBezTo>
                        <a:pt x="1504497" y="845807"/>
                        <a:pt x="1545641" y="844453"/>
                        <a:pt x="1584364" y="859674"/>
                      </a:cubicBezTo>
                      <a:cubicBezTo>
                        <a:pt x="1664431" y="891147"/>
                        <a:pt x="1703825" y="981569"/>
                        <a:pt x="1672352" y="1061636"/>
                      </a:cubicBezTo>
                      <a:cubicBezTo>
                        <a:pt x="1640879" y="1141704"/>
                        <a:pt x="1550458" y="1181098"/>
                        <a:pt x="1470390" y="1149625"/>
                      </a:cubicBezTo>
                      <a:cubicBezTo>
                        <a:pt x="1431284" y="1134253"/>
                        <a:pt x="1401881" y="1104819"/>
                        <a:pt x="1385917" y="1069297"/>
                      </a:cubicBezTo>
                      <a:cubicBezTo>
                        <a:pt x="1352698" y="1026995"/>
                        <a:pt x="1313083" y="1021458"/>
                        <a:pt x="1276394" y="1031259"/>
                      </a:cubicBezTo>
                      <a:lnTo>
                        <a:pt x="1261417" y="1037238"/>
                      </a:lnTo>
                      <a:lnTo>
                        <a:pt x="1209810" y="1147711"/>
                      </a:lnTo>
                      <a:cubicBezTo>
                        <a:pt x="1125234" y="1312723"/>
                        <a:pt x="1023199" y="1467320"/>
                        <a:pt x="906140" y="1609068"/>
                      </a:cubicBezTo>
                      <a:lnTo>
                        <a:pt x="750040" y="1780707"/>
                      </a:lnTo>
                      <a:lnTo>
                        <a:pt x="492159" y="1522826"/>
                      </a:lnTo>
                      <a:lnTo>
                        <a:pt x="501737" y="1491154"/>
                      </a:lnTo>
                      <a:cubicBezTo>
                        <a:pt x="512613" y="1470345"/>
                        <a:pt x="532354" y="1453948"/>
                        <a:pt x="565597" y="1447101"/>
                      </a:cubicBezTo>
                      <a:cubicBezTo>
                        <a:pt x="603085" y="1448766"/>
                        <a:pt x="640091" y="1436196"/>
                        <a:pt x="668144" y="1409147"/>
                      </a:cubicBezTo>
                      <a:cubicBezTo>
                        <a:pt x="725581" y="1353767"/>
                        <a:pt x="723735" y="1258667"/>
                        <a:pt x="664021" y="1196735"/>
                      </a:cubicBezTo>
                      <a:cubicBezTo>
                        <a:pt x="604307" y="1134803"/>
                        <a:pt x="509337" y="1129492"/>
                        <a:pt x="451900" y="1184872"/>
                      </a:cubicBezTo>
                      <a:cubicBezTo>
                        <a:pt x="424122" y="1211655"/>
                        <a:pt x="410210" y="1247728"/>
                        <a:pt x="410318" y="1284872"/>
                      </a:cubicBezTo>
                      <a:cubicBezTo>
                        <a:pt x="397505" y="1326649"/>
                        <a:pt x="368644" y="1344611"/>
                        <a:pt x="336745" y="1350592"/>
                      </a:cubicBezTo>
                      <a:lnTo>
                        <a:pt x="321095" y="1351762"/>
                      </a:lnTo>
                      <a:lnTo>
                        <a:pt x="8119" y="1038786"/>
                      </a:lnTo>
                      <a:lnTo>
                        <a:pt x="96242" y="941889"/>
                      </a:lnTo>
                      <a:cubicBezTo>
                        <a:pt x="142197" y="886242"/>
                        <a:pt x="184220" y="827232"/>
                        <a:pt x="221886" y="765284"/>
                      </a:cubicBezTo>
                      <a:lnTo>
                        <a:pt x="302847" y="607240"/>
                      </a:lnTo>
                      <a:lnTo>
                        <a:pt x="292656" y="594952"/>
                      </a:lnTo>
                      <a:cubicBezTo>
                        <a:pt x="273428" y="578757"/>
                        <a:pt x="247272" y="569761"/>
                        <a:pt x="211720" y="574432"/>
                      </a:cubicBezTo>
                      <a:cubicBezTo>
                        <a:pt x="175467" y="588658"/>
                        <a:pt x="133865" y="589136"/>
                        <a:pt x="95162" y="572776"/>
                      </a:cubicBezTo>
                      <a:cubicBezTo>
                        <a:pt x="15920" y="539279"/>
                        <a:pt x="-21165" y="447886"/>
                        <a:pt x="12332" y="368644"/>
                      </a:cubicBezTo>
                      <a:cubicBezTo>
                        <a:pt x="45828" y="289402"/>
                        <a:pt x="137221" y="252317"/>
                        <a:pt x="216463" y="285813"/>
                      </a:cubicBezTo>
                      <a:cubicBezTo>
                        <a:pt x="254787" y="302013"/>
                        <a:pt x="283250" y="331754"/>
                        <a:pt x="298339" y="367243"/>
                      </a:cubicBezTo>
                      <a:cubicBezTo>
                        <a:pt x="318148" y="390947"/>
                        <a:pt x="340654" y="402144"/>
                        <a:pt x="363493" y="405480"/>
                      </a:cubicBezTo>
                      <a:lnTo>
                        <a:pt x="379220" y="405337"/>
                      </a:lnTo>
                      <a:lnTo>
                        <a:pt x="392196" y="361733"/>
                      </a:lnTo>
                      <a:cubicBezTo>
                        <a:pt x="410734" y="289731"/>
                        <a:pt x="424065" y="215640"/>
                        <a:pt x="431763" y="139885"/>
                      </a:cubicBezTo>
                      <a:close/>
                    </a:path>
                  </a:pathLst>
                </a:custGeom>
                <a:solidFill>
                  <a:srgbClr val="00A7E1"/>
                </a:solidFill>
                <a:ln w="12700" cap="flat" cmpd="sng" algn="ctr">
                  <a:noFill/>
                  <a:prstDash val="solid"/>
                  <a:miter lim="800000"/>
                </a:ln>
                <a:effectLst/>
                <a:sp3d z="1041400" extrusionH="1047750" prstMaterial="plastic">
                  <a:bevelT w="31750" h="19050"/>
                </a:sp3d>
              </p:spPr>
              <p:txBody>
                <a:bodyPr wrap="square" rtlCol="0" anchor="ctr">
                  <a:noAutofit/>
                </a:bodyPr>
                <a:lstStyle/>
                <a:p>
                  <a:pPr algn="ctr" defTabSz="685800">
                    <a:defRPr/>
                  </a:pPr>
                  <a:endParaRPr lang="en-US" sz="1350" kern="0" dirty="0">
                    <a:solidFill>
                      <a:prstClr val="white"/>
                    </a:solidFill>
                    <a:latin typeface="Calibri"/>
                    <a:cs typeface="Arial" panose="020B0604020202020204" pitchFamily="34" charset="0"/>
                  </a:endParaRPr>
                </a:p>
              </p:txBody>
            </p:sp>
            <p:sp>
              <p:nvSpPr>
                <p:cNvPr id="115" name="Freeform 114"/>
                <p:cNvSpPr/>
                <p:nvPr/>
              </p:nvSpPr>
              <p:spPr>
                <a:xfrm>
                  <a:off x="2780022" y="4775908"/>
                  <a:ext cx="1780644" cy="1609188"/>
                </a:xfrm>
                <a:custGeom>
                  <a:avLst/>
                  <a:gdLst>
                    <a:gd name="connsiteX0" fmla="*/ 741898 w 1780644"/>
                    <a:gd name="connsiteY0" fmla="*/ 0 h 1609187"/>
                    <a:gd name="connsiteX1" fmla="*/ 838119 w 1780644"/>
                    <a:gd name="connsiteY1" fmla="*/ 87392 h 1609187"/>
                    <a:gd name="connsiteX2" fmla="*/ 1014842 w 1780644"/>
                    <a:gd name="connsiteY2" fmla="*/ 212952 h 1609187"/>
                    <a:gd name="connsiteX3" fmla="*/ 1122526 w 1780644"/>
                    <a:gd name="connsiteY3" fmla="*/ 268043 h 1609187"/>
                    <a:gd name="connsiteX4" fmla="*/ 1138167 w 1780644"/>
                    <a:gd name="connsiteY4" fmla="*/ 256234 h 1609187"/>
                    <a:gd name="connsiteX5" fmla="*/ 1151202 w 1780644"/>
                    <a:gd name="connsiteY5" fmla="*/ 187404 h 1609187"/>
                    <a:gd name="connsiteX6" fmla="*/ 1142739 w 1780644"/>
                    <a:gd name="connsiteY6" fmla="*/ 87492 h 1609187"/>
                    <a:gd name="connsiteX7" fmla="*/ 1334880 w 1780644"/>
                    <a:gd name="connsiteY7" fmla="*/ 22222 h 1609187"/>
                    <a:gd name="connsiteX8" fmla="*/ 1433407 w 1780644"/>
                    <a:gd name="connsiteY8" fmla="*/ 199623 h 1609187"/>
                    <a:gd name="connsiteX9" fmla="*/ 1360983 w 1780644"/>
                    <a:gd name="connsiteY9" fmla="*/ 267539 h 1609187"/>
                    <a:gd name="connsiteX10" fmla="*/ 1332548 w 1780644"/>
                    <a:gd name="connsiteY10" fmla="*/ 351686 h 1609187"/>
                    <a:gd name="connsiteX11" fmla="*/ 1335178 w 1780644"/>
                    <a:gd name="connsiteY11" fmla="*/ 358339 h 1609187"/>
                    <a:gd name="connsiteX12" fmla="*/ 1418661 w 1780644"/>
                    <a:gd name="connsiteY12" fmla="*/ 383150 h 1609187"/>
                    <a:gd name="connsiteX13" fmla="*/ 1640656 w 1780644"/>
                    <a:gd name="connsiteY13" fmla="*/ 422690 h 1609187"/>
                    <a:gd name="connsiteX14" fmla="*/ 1780644 w 1780644"/>
                    <a:gd name="connsiteY14" fmla="*/ 429754 h 1609187"/>
                    <a:gd name="connsiteX15" fmla="*/ 1780644 w 1780644"/>
                    <a:gd name="connsiteY15" fmla="*/ 944964 h 1609187"/>
                    <a:gd name="connsiteX16" fmla="*/ 1765087 w 1780644"/>
                    <a:gd name="connsiteY16" fmla="*/ 946389 h 1609187"/>
                    <a:gd name="connsiteX17" fmla="*/ 1724409 w 1780644"/>
                    <a:gd name="connsiteY17" fmla="*/ 930492 h 1609187"/>
                    <a:gd name="connsiteX18" fmla="*/ 1624244 w 1780644"/>
                    <a:gd name="connsiteY18" fmla="*/ 886636 h 1609187"/>
                    <a:gd name="connsiteX19" fmla="*/ 1479777 w 1780644"/>
                    <a:gd name="connsiteY19" fmla="*/ 1042409 h 1609187"/>
                    <a:gd name="connsiteX20" fmla="*/ 1624244 w 1780644"/>
                    <a:gd name="connsiteY20" fmla="*/ 1198183 h 1609187"/>
                    <a:gd name="connsiteX21" fmla="*/ 1723588 w 1780644"/>
                    <a:gd name="connsiteY21" fmla="*/ 1155057 h 1609187"/>
                    <a:gd name="connsiteX22" fmla="*/ 1760108 w 1780644"/>
                    <a:gd name="connsiteY22" fmla="*/ 1142653 h 1609187"/>
                    <a:gd name="connsiteX23" fmla="*/ 1780644 w 1780644"/>
                    <a:gd name="connsiteY23" fmla="*/ 1144244 h 1609187"/>
                    <a:gd name="connsiteX24" fmla="*/ 1780644 w 1780644"/>
                    <a:gd name="connsiteY24" fmla="*/ 1478624 h 1609187"/>
                    <a:gd name="connsiteX25" fmla="*/ 1533344 w 1780644"/>
                    <a:gd name="connsiteY25" fmla="*/ 1466145 h 1609187"/>
                    <a:gd name="connsiteX26" fmla="*/ 975580 w 1780644"/>
                    <a:gd name="connsiteY26" fmla="*/ 1345273 h 1609187"/>
                    <a:gd name="connsiteX27" fmla="*/ 959826 w 1780644"/>
                    <a:gd name="connsiteY27" fmla="*/ 1339289 h 1609187"/>
                    <a:gd name="connsiteX28" fmla="*/ 932847 w 1780644"/>
                    <a:gd name="connsiteY28" fmla="*/ 1352335 h 1609187"/>
                    <a:gd name="connsiteX29" fmla="*/ 896783 w 1780644"/>
                    <a:gd name="connsiteY29" fmla="*/ 1433505 h 1609187"/>
                    <a:gd name="connsiteX30" fmla="*/ 904077 w 1780644"/>
                    <a:gd name="connsiteY30" fmla="*/ 1532523 h 1609187"/>
                    <a:gd name="connsiteX31" fmla="*/ 711445 w 1780644"/>
                    <a:gd name="connsiteY31" fmla="*/ 1596328 h 1609187"/>
                    <a:gd name="connsiteX32" fmla="*/ 614272 w 1780644"/>
                    <a:gd name="connsiteY32" fmla="*/ 1418183 h 1609187"/>
                    <a:gd name="connsiteX33" fmla="*/ 688161 w 1780644"/>
                    <a:gd name="connsiteY33" fmla="*/ 1350401 h 1609187"/>
                    <a:gd name="connsiteX34" fmla="*/ 719317 w 1780644"/>
                    <a:gd name="connsiteY34" fmla="*/ 1258720 h 1609187"/>
                    <a:gd name="connsiteX35" fmla="*/ 707492 w 1780644"/>
                    <a:gd name="connsiteY35" fmla="*/ 1235364 h 1609187"/>
                    <a:gd name="connsiteX36" fmla="*/ 632161 w 1780644"/>
                    <a:gd name="connsiteY36" fmla="*/ 1200220 h 1609187"/>
                    <a:gd name="connsiteX37" fmla="*/ 170496 w 1780644"/>
                    <a:gd name="connsiteY37" fmla="*/ 896752 h 1609187"/>
                    <a:gd name="connsiteX38" fmla="*/ 0 w 1780644"/>
                    <a:gd name="connsiteY38" fmla="*/ 741898 h 1609187"/>
                    <a:gd name="connsiteX39" fmla="*/ 273162 w 1780644"/>
                    <a:gd name="connsiteY39" fmla="*/ 468736 h 1609187"/>
                    <a:gd name="connsiteX40" fmla="*/ 284550 w 1780644"/>
                    <a:gd name="connsiteY40" fmla="*/ 470384 h 1609187"/>
                    <a:gd name="connsiteX41" fmla="*/ 361336 w 1780644"/>
                    <a:gd name="connsiteY41" fmla="*/ 543980 h 1609187"/>
                    <a:gd name="connsiteX42" fmla="*/ 405083 w 1780644"/>
                    <a:gd name="connsiteY42" fmla="*/ 650847 h 1609187"/>
                    <a:gd name="connsiteX43" fmla="*/ 625357 w 1780644"/>
                    <a:gd name="connsiteY43" fmla="*/ 653956 h 1609187"/>
                    <a:gd name="connsiteX44" fmla="*/ 628466 w 1780644"/>
                    <a:gd name="connsiteY44" fmla="*/ 433682 h 1609187"/>
                    <a:gd name="connsiteX45" fmla="*/ 521735 w 1780644"/>
                    <a:gd name="connsiteY45" fmla="*/ 386811 h 1609187"/>
                    <a:gd name="connsiteX46" fmla="*/ 444329 w 1780644"/>
                    <a:gd name="connsiteY46" fmla="*/ 300495 h 1609187"/>
                    <a:gd name="connsiteX47" fmla="*/ 444280 w 1780644"/>
                    <a:gd name="connsiteY47" fmla="*/ 297618 h 160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80644" h="1609187">
                      <a:moveTo>
                        <a:pt x="741898" y="0"/>
                      </a:moveTo>
                      <a:lnTo>
                        <a:pt x="838119" y="87392"/>
                      </a:lnTo>
                      <a:cubicBezTo>
                        <a:pt x="893803" y="133317"/>
                        <a:pt x="952853" y="175311"/>
                        <a:pt x="1014842" y="212952"/>
                      </a:cubicBezTo>
                      <a:lnTo>
                        <a:pt x="1122526" y="268043"/>
                      </a:lnTo>
                      <a:lnTo>
                        <a:pt x="1138167" y="256234"/>
                      </a:lnTo>
                      <a:cubicBezTo>
                        <a:pt x="1152316" y="240202"/>
                        <a:pt x="1158838" y="218025"/>
                        <a:pt x="1151202" y="187404"/>
                      </a:cubicBezTo>
                      <a:cubicBezTo>
                        <a:pt x="1134177" y="155912"/>
                        <a:pt x="1130113" y="120221"/>
                        <a:pt x="1142739" y="87492"/>
                      </a:cubicBezTo>
                      <a:cubicBezTo>
                        <a:pt x="1168590" y="20480"/>
                        <a:pt x="1254614" y="-8742"/>
                        <a:pt x="1334880" y="22222"/>
                      </a:cubicBezTo>
                      <a:cubicBezTo>
                        <a:pt x="1415146" y="53186"/>
                        <a:pt x="1459258" y="132611"/>
                        <a:pt x="1433407" y="199623"/>
                      </a:cubicBezTo>
                      <a:cubicBezTo>
                        <a:pt x="1420905" y="232031"/>
                        <a:pt x="1394328" y="255601"/>
                        <a:pt x="1360983" y="267539"/>
                      </a:cubicBezTo>
                      <a:cubicBezTo>
                        <a:pt x="1328838" y="292017"/>
                        <a:pt x="1324693" y="322493"/>
                        <a:pt x="1332548" y="351686"/>
                      </a:cubicBezTo>
                      <a:lnTo>
                        <a:pt x="1335178" y="358339"/>
                      </a:lnTo>
                      <a:lnTo>
                        <a:pt x="1418661" y="383150"/>
                      </a:lnTo>
                      <a:cubicBezTo>
                        <a:pt x="1490711" y="401675"/>
                        <a:pt x="1564851" y="414997"/>
                        <a:pt x="1640656" y="422690"/>
                      </a:cubicBezTo>
                      <a:lnTo>
                        <a:pt x="1780644" y="429754"/>
                      </a:lnTo>
                      <a:lnTo>
                        <a:pt x="1780644" y="944964"/>
                      </a:lnTo>
                      <a:lnTo>
                        <a:pt x="1765087" y="946389"/>
                      </a:lnTo>
                      <a:cubicBezTo>
                        <a:pt x="1752320" y="944575"/>
                        <a:pt x="1738751" y="939565"/>
                        <a:pt x="1724409" y="930492"/>
                      </a:cubicBezTo>
                      <a:cubicBezTo>
                        <a:pt x="1698578" y="903274"/>
                        <a:pt x="1663213" y="886636"/>
                        <a:pt x="1624244" y="886636"/>
                      </a:cubicBezTo>
                      <a:cubicBezTo>
                        <a:pt x="1544457" y="886636"/>
                        <a:pt x="1479777" y="956378"/>
                        <a:pt x="1479777" y="1042409"/>
                      </a:cubicBezTo>
                      <a:cubicBezTo>
                        <a:pt x="1479777" y="1128441"/>
                        <a:pt x="1544457" y="1198183"/>
                        <a:pt x="1624244" y="1198183"/>
                      </a:cubicBezTo>
                      <a:cubicBezTo>
                        <a:pt x="1662831" y="1198183"/>
                        <a:pt x="1697884" y="1181871"/>
                        <a:pt x="1723588" y="1155057"/>
                      </a:cubicBezTo>
                      <a:cubicBezTo>
                        <a:pt x="1736329" y="1147996"/>
                        <a:pt x="1748516" y="1144079"/>
                        <a:pt x="1760108" y="1142653"/>
                      </a:cubicBezTo>
                      <a:lnTo>
                        <a:pt x="1780644" y="1144244"/>
                      </a:lnTo>
                      <a:lnTo>
                        <a:pt x="1780644" y="1478624"/>
                      </a:lnTo>
                      <a:lnTo>
                        <a:pt x="1533344" y="1466145"/>
                      </a:lnTo>
                      <a:cubicBezTo>
                        <a:pt x="1340249" y="1446549"/>
                        <a:pt x="1153515" y="1405446"/>
                        <a:pt x="975580" y="1345273"/>
                      </a:cubicBezTo>
                      <a:lnTo>
                        <a:pt x="959826" y="1339289"/>
                      </a:lnTo>
                      <a:lnTo>
                        <a:pt x="932847" y="1352335"/>
                      </a:lnTo>
                      <a:cubicBezTo>
                        <a:pt x="907297" y="1368494"/>
                        <a:pt x="889708" y="1393726"/>
                        <a:pt x="896783" y="1433505"/>
                      </a:cubicBezTo>
                      <a:cubicBezTo>
                        <a:pt x="913233" y="1464871"/>
                        <a:pt x="916826" y="1500211"/>
                        <a:pt x="904077" y="1532523"/>
                      </a:cubicBezTo>
                      <a:cubicBezTo>
                        <a:pt x="877717" y="1599336"/>
                        <a:pt x="791472" y="1627902"/>
                        <a:pt x="711445" y="1596328"/>
                      </a:cubicBezTo>
                      <a:cubicBezTo>
                        <a:pt x="631417" y="1564754"/>
                        <a:pt x="587911" y="1484995"/>
                        <a:pt x="614272" y="1418183"/>
                      </a:cubicBezTo>
                      <a:cubicBezTo>
                        <a:pt x="627146" y="1385550"/>
                        <a:pt x="654307" y="1362042"/>
                        <a:pt x="688161" y="1350401"/>
                      </a:cubicBezTo>
                      <a:cubicBezTo>
                        <a:pt x="727693" y="1324361"/>
                        <a:pt x="730924" y="1290728"/>
                        <a:pt x="719317" y="1258720"/>
                      </a:cubicBezTo>
                      <a:lnTo>
                        <a:pt x="707492" y="1235364"/>
                      </a:lnTo>
                      <a:lnTo>
                        <a:pt x="632161" y="1200220"/>
                      </a:lnTo>
                      <a:cubicBezTo>
                        <a:pt x="467039" y="1115700"/>
                        <a:pt x="312338" y="1013733"/>
                        <a:pt x="170496" y="896752"/>
                      </a:cubicBezTo>
                      <a:lnTo>
                        <a:pt x="0" y="741898"/>
                      </a:lnTo>
                      <a:lnTo>
                        <a:pt x="273162" y="468736"/>
                      </a:lnTo>
                      <a:lnTo>
                        <a:pt x="284550" y="470384"/>
                      </a:lnTo>
                      <a:cubicBezTo>
                        <a:pt x="317718" y="478914"/>
                        <a:pt x="347796" y="499666"/>
                        <a:pt x="361336" y="543980"/>
                      </a:cubicBezTo>
                      <a:cubicBezTo>
                        <a:pt x="361430" y="582543"/>
                        <a:pt x="376080" y="621015"/>
                        <a:pt x="405083" y="650847"/>
                      </a:cubicBezTo>
                      <a:cubicBezTo>
                        <a:pt x="465051" y="712533"/>
                        <a:pt x="563672" y="713925"/>
                        <a:pt x="625357" y="653956"/>
                      </a:cubicBezTo>
                      <a:cubicBezTo>
                        <a:pt x="687043" y="593987"/>
                        <a:pt x="688435" y="495367"/>
                        <a:pt x="628466" y="433682"/>
                      </a:cubicBezTo>
                      <a:cubicBezTo>
                        <a:pt x="599177" y="403554"/>
                        <a:pt x="560667" y="387809"/>
                        <a:pt x="521735" y="386811"/>
                      </a:cubicBezTo>
                      <a:cubicBezTo>
                        <a:pt x="469883" y="372520"/>
                        <a:pt x="449467" y="338122"/>
                        <a:pt x="444329" y="300495"/>
                      </a:cubicBezTo>
                      <a:lnTo>
                        <a:pt x="444280" y="297618"/>
                      </a:lnTo>
                      <a:close/>
                    </a:path>
                  </a:pathLst>
                </a:custGeom>
                <a:solidFill>
                  <a:schemeClr val="tx1">
                    <a:lumMod val="60000"/>
                    <a:lumOff val="40000"/>
                  </a:schemeClr>
                </a:solidFill>
                <a:ln w="12700" cap="flat" cmpd="sng" algn="ctr">
                  <a:noFill/>
                  <a:prstDash val="solid"/>
                  <a:miter lim="800000"/>
                </a:ln>
                <a:effectLst/>
                <a:sp3d z="69850" extrusionH="127000" prstMaterial="plastic">
                  <a:bevelT w="31750" h="19050"/>
                </a:sp3d>
              </p:spPr>
              <p:txBody>
                <a:bodyPr wrap="square" rtlCol="0" anchor="ctr">
                  <a:noAutofit/>
                </a:bodyPr>
                <a:lstStyle/>
                <a:p>
                  <a:pPr algn="ctr" defTabSz="685800">
                    <a:defRPr/>
                  </a:pPr>
                  <a:endParaRPr lang="en-US" sz="1350" kern="0" dirty="0">
                    <a:solidFill>
                      <a:prstClr val="white"/>
                    </a:solidFill>
                    <a:latin typeface="Calibri"/>
                    <a:cs typeface="Arial" panose="020B0604020202020204" pitchFamily="34" charset="0"/>
                  </a:endParaRPr>
                </a:p>
              </p:txBody>
            </p:sp>
            <p:sp>
              <p:nvSpPr>
                <p:cNvPr id="116" name="Freeform 115"/>
                <p:cNvSpPr/>
                <p:nvPr/>
              </p:nvSpPr>
              <p:spPr>
                <a:xfrm>
                  <a:off x="4259798" y="4775908"/>
                  <a:ext cx="2108944" cy="1478624"/>
                </a:xfrm>
                <a:custGeom>
                  <a:avLst/>
                  <a:gdLst>
                    <a:gd name="connsiteX0" fmla="*/ 1367046 w 2108944"/>
                    <a:gd name="connsiteY0" fmla="*/ 0 h 1478624"/>
                    <a:gd name="connsiteX1" fmla="*/ 1658406 w 2108944"/>
                    <a:gd name="connsiteY1" fmla="*/ 291360 h 1478624"/>
                    <a:gd name="connsiteX2" fmla="*/ 1682680 w 2108944"/>
                    <a:gd name="connsiteY2" fmla="*/ 294874 h 1478624"/>
                    <a:gd name="connsiteX3" fmla="*/ 1788683 w 2108944"/>
                    <a:gd name="connsiteY3" fmla="*/ 226730 h 1478624"/>
                    <a:gd name="connsiteX4" fmla="*/ 1830265 w 2108944"/>
                    <a:gd name="connsiteY4" fmla="*/ 126730 h 1478624"/>
                    <a:gd name="connsiteX5" fmla="*/ 2042386 w 2108944"/>
                    <a:gd name="connsiteY5" fmla="*/ 138593 h 1478624"/>
                    <a:gd name="connsiteX6" fmla="*/ 2046509 w 2108944"/>
                    <a:gd name="connsiteY6" fmla="*/ 351005 h 1478624"/>
                    <a:gd name="connsiteX7" fmla="*/ 1943962 w 2108944"/>
                    <a:gd name="connsiteY7" fmla="*/ 388959 h 1478624"/>
                    <a:gd name="connsiteX8" fmla="*/ 1869857 w 2108944"/>
                    <a:gd name="connsiteY8" fmla="*/ 466891 h 1478624"/>
                    <a:gd name="connsiteX9" fmla="*/ 1869445 w 2108944"/>
                    <a:gd name="connsiteY9" fmla="*/ 502399 h 1478624"/>
                    <a:gd name="connsiteX10" fmla="*/ 2108944 w 2108944"/>
                    <a:gd name="connsiteY10" fmla="*/ 741898 h 1478624"/>
                    <a:gd name="connsiteX11" fmla="*/ 1938448 w 2108944"/>
                    <a:gd name="connsiteY11" fmla="*/ 896752 h 1478624"/>
                    <a:gd name="connsiteX12" fmla="*/ 1638342 w 2108944"/>
                    <a:gd name="connsiteY12" fmla="*/ 1109975 h 1478624"/>
                    <a:gd name="connsiteX13" fmla="*/ 1490734 w 2108944"/>
                    <a:gd name="connsiteY13" fmla="*/ 1192428 h 1478624"/>
                    <a:gd name="connsiteX14" fmla="*/ 1474565 w 2108944"/>
                    <a:gd name="connsiteY14" fmla="*/ 1177320 h 1478624"/>
                    <a:gd name="connsiteX15" fmla="*/ 1453722 w 2108944"/>
                    <a:gd name="connsiteY15" fmla="*/ 1104707 h 1478624"/>
                    <a:gd name="connsiteX16" fmla="*/ 1450540 w 2108944"/>
                    <a:gd name="connsiteY16" fmla="*/ 989276 h 1478624"/>
                    <a:gd name="connsiteX17" fmla="*/ 1245560 w 2108944"/>
                    <a:gd name="connsiteY17" fmla="*/ 908567 h 1478624"/>
                    <a:gd name="connsiteX18" fmla="*/ 1164852 w 2108944"/>
                    <a:gd name="connsiteY18" fmla="*/ 1113547 h 1478624"/>
                    <a:gd name="connsiteX19" fmla="*/ 1248149 w 2108944"/>
                    <a:gd name="connsiteY19" fmla="*/ 1195094 h 1478624"/>
                    <a:gd name="connsiteX20" fmla="*/ 1292638 w 2108944"/>
                    <a:gd name="connsiteY20" fmla="*/ 1265751 h 1478624"/>
                    <a:gd name="connsiteX21" fmla="*/ 1291304 w 2108944"/>
                    <a:gd name="connsiteY21" fmla="*/ 1285280 h 1478624"/>
                    <a:gd name="connsiteX22" fmla="*/ 1133365 w 2108944"/>
                    <a:gd name="connsiteY22" fmla="*/ 1345273 h 1478624"/>
                    <a:gd name="connsiteX23" fmla="*/ 575600 w 2108944"/>
                    <a:gd name="connsiteY23" fmla="*/ 1466145 h 1478624"/>
                    <a:gd name="connsiteX24" fmla="*/ 328300 w 2108944"/>
                    <a:gd name="connsiteY24" fmla="*/ 1478624 h 1478624"/>
                    <a:gd name="connsiteX25" fmla="*/ 328300 w 2108944"/>
                    <a:gd name="connsiteY25" fmla="*/ 1152227 h 1478624"/>
                    <a:gd name="connsiteX26" fmla="*/ 313276 w 2108944"/>
                    <a:gd name="connsiteY26" fmla="*/ 1145205 h 1478624"/>
                    <a:gd name="connsiteX27" fmla="*/ 243812 w 2108944"/>
                    <a:gd name="connsiteY27" fmla="*/ 1155057 h 1478624"/>
                    <a:gd name="connsiteX28" fmla="*/ 144467 w 2108944"/>
                    <a:gd name="connsiteY28" fmla="*/ 1198183 h 1478624"/>
                    <a:gd name="connsiteX29" fmla="*/ 0 w 2108944"/>
                    <a:gd name="connsiteY29" fmla="*/ 1042409 h 1478624"/>
                    <a:gd name="connsiteX30" fmla="*/ 144467 w 2108944"/>
                    <a:gd name="connsiteY30" fmla="*/ 886636 h 1478624"/>
                    <a:gd name="connsiteX31" fmla="*/ 244633 w 2108944"/>
                    <a:gd name="connsiteY31" fmla="*/ 930492 h 1478624"/>
                    <a:gd name="connsiteX32" fmla="*/ 321181 w 2108944"/>
                    <a:gd name="connsiteY32" fmla="*/ 943104 h 1478624"/>
                    <a:gd name="connsiteX33" fmla="*/ 328300 w 2108944"/>
                    <a:gd name="connsiteY33" fmla="*/ 939122 h 1478624"/>
                    <a:gd name="connsiteX34" fmla="*/ 328300 w 2108944"/>
                    <a:gd name="connsiteY34" fmla="*/ 429754 h 1478624"/>
                    <a:gd name="connsiteX35" fmla="*/ 468288 w 2108944"/>
                    <a:gd name="connsiteY35" fmla="*/ 422690 h 1478624"/>
                    <a:gd name="connsiteX36" fmla="*/ 796738 w 2108944"/>
                    <a:gd name="connsiteY36" fmla="*/ 351512 h 1478624"/>
                    <a:gd name="connsiteX37" fmla="*/ 837222 w 2108944"/>
                    <a:gd name="connsiteY37" fmla="*/ 336135 h 1478624"/>
                    <a:gd name="connsiteX38" fmla="*/ 845204 w 2108944"/>
                    <a:gd name="connsiteY38" fmla="*/ 342118 h 1478624"/>
                    <a:gd name="connsiteX39" fmla="*/ 869674 w 2108944"/>
                    <a:gd name="connsiteY39" fmla="*/ 421949 h 1478624"/>
                    <a:gd name="connsiteX40" fmla="*/ 877051 w 2108944"/>
                    <a:gd name="connsiteY40" fmla="*/ 538284 h 1478624"/>
                    <a:gd name="connsiteX41" fmla="*/ 1085004 w 2108944"/>
                    <a:gd name="connsiteY41" fmla="*/ 610991 h 1478624"/>
                    <a:gd name="connsiteX42" fmla="*/ 1157711 w 2108944"/>
                    <a:gd name="connsiteY42" fmla="*/ 403039 h 1478624"/>
                    <a:gd name="connsiteX43" fmla="*/ 1072359 w 2108944"/>
                    <a:gd name="connsiteY43" fmla="*/ 325261 h 1478624"/>
                    <a:gd name="connsiteX44" fmla="*/ 1030969 w 2108944"/>
                    <a:gd name="connsiteY44" fmla="*/ 262062 h 1478624"/>
                    <a:gd name="connsiteX45" fmla="*/ 1030309 w 2108944"/>
                    <a:gd name="connsiteY45" fmla="*/ 245588 h 1478624"/>
                    <a:gd name="connsiteX46" fmla="*/ 1094103 w 2108944"/>
                    <a:gd name="connsiteY46" fmla="*/ 212952 h 1478624"/>
                    <a:gd name="connsiteX47" fmla="*/ 1270825 w 2108944"/>
                    <a:gd name="connsiteY47" fmla="*/ 87392 h 147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08944" h="1478624">
                      <a:moveTo>
                        <a:pt x="1367046" y="0"/>
                      </a:moveTo>
                      <a:lnTo>
                        <a:pt x="1658406" y="291360"/>
                      </a:lnTo>
                      <a:lnTo>
                        <a:pt x="1682680" y="294874"/>
                      </a:lnTo>
                      <a:cubicBezTo>
                        <a:pt x="1725986" y="295798"/>
                        <a:pt x="1771599" y="282433"/>
                        <a:pt x="1788683" y="226730"/>
                      </a:cubicBezTo>
                      <a:cubicBezTo>
                        <a:pt x="1788575" y="189586"/>
                        <a:pt x="1802487" y="153513"/>
                        <a:pt x="1830265" y="126730"/>
                      </a:cubicBezTo>
                      <a:cubicBezTo>
                        <a:pt x="1887702" y="71350"/>
                        <a:pt x="1982672" y="76661"/>
                        <a:pt x="2042386" y="138593"/>
                      </a:cubicBezTo>
                      <a:cubicBezTo>
                        <a:pt x="2102100" y="200525"/>
                        <a:pt x="2103946" y="295625"/>
                        <a:pt x="2046509" y="351005"/>
                      </a:cubicBezTo>
                      <a:cubicBezTo>
                        <a:pt x="2018456" y="378054"/>
                        <a:pt x="1981450" y="390624"/>
                        <a:pt x="1943962" y="388959"/>
                      </a:cubicBezTo>
                      <a:cubicBezTo>
                        <a:pt x="1894098" y="399229"/>
                        <a:pt x="1874613" y="430989"/>
                        <a:pt x="1869857" y="466891"/>
                      </a:cubicBezTo>
                      <a:lnTo>
                        <a:pt x="1869445" y="502399"/>
                      </a:lnTo>
                      <a:lnTo>
                        <a:pt x="2108944" y="741898"/>
                      </a:lnTo>
                      <a:lnTo>
                        <a:pt x="1938448" y="896752"/>
                      </a:lnTo>
                      <a:cubicBezTo>
                        <a:pt x="1843887" y="974740"/>
                        <a:pt x="1743611" y="1046054"/>
                        <a:pt x="1638342" y="1109975"/>
                      </a:cubicBezTo>
                      <a:lnTo>
                        <a:pt x="1490734" y="1192428"/>
                      </a:lnTo>
                      <a:lnTo>
                        <a:pt x="1474565" y="1177320"/>
                      </a:lnTo>
                      <a:cubicBezTo>
                        <a:pt x="1460318" y="1159159"/>
                        <a:pt x="1451733" y="1135534"/>
                        <a:pt x="1453722" y="1104707"/>
                      </a:cubicBezTo>
                      <a:cubicBezTo>
                        <a:pt x="1467255" y="1068595"/>
                        <a:pt x="1467136" y="1027429"/>
                        <a:pt x="1450540" y="989276"/>
                      </a:cubicBezTo>
                      <a:cubicBezTo>
                        <a:pt x="1416223" y="910385"/>
                        <a:pt x="1324450" y="874251"/>
                        <a:pt x="1245560" y="908567"/>
                      </a:cubicBezTo>
                      <a:cubicBezTo>
                        <a:pt x="1166669" y="942884"/>
                        <a:pt x="1130535" y="1034657"/>
                        <a:pt x="1164852" y="1113547"/>
                      </a:cubicBezTo>
                      <a:cubicBezTo>
                        <a:pt x="1181612" y="1152078"/>
                        <a:pt x="1212079" y="1180410"/>
                        <a:pt x="1248149" y="1195094"/>
                      </a:cubicBezTo>
                      <a:cubicBezTo>
                        <a:pt x="1277125" y="1216217"/>
                        <a:pt x="1289872" y="1240765"/>
                        <a:pt x="1292638" y="1265751"/>
                      </a:cubicBezTo>
                      <a:lnTo>
                        <a:pt x="1291304" y="1285280"/>
                      </a:lnTo>
                      <a:lnTo>
                        <a:pt x="1133365" y="1345273"/>
                      </a:lnTo>
                      <a:cubicBezTo>
                        <a:pt x="955429" y="1405446"/>
                        <a:pt x="768696" y="1446549"/>
                        <a:pt x="575600" y="1466145"/>
                      </a:cubicBezTo>
                      <a:lnTo>
                        <a:pt x="328300" y="1478624"/>
                      </a:lnTo>
                      <a:lnTo>
                        <a:pt x="328300" y="1152227"/>
                      </a:lnTo>
                      <a:lnTo>
                        <a:pt x="313276" y="1145205"/>
                      </a:lnTo>
                      <a:cubicBezTo>
                        <a:pt x="292561" y="1139385"/>
                        <a:pt x="269293" y="1140936"/>
                        <a:pt x="243812" y="1155057"/>
                      </a:cubicBezTo>
                      <a:cubicBezTo>
                        <a:pt x="218108" y="1181871"/>
                        <a:pt x="183054" y="1198183"/>
                        <a:pt x="144467" y="1198183"/>
                      </a:cubicBezTo>
                      <a:cubicBezTo>
                        <a:pt x="64680" y="1198183"/>
                        <a:pt x="0" y="1128441"/>
                        <a:pt x="0" y="1042409"/>
                      </a:cubicBezTo>
                      <a:cubicBezTo>
                        <a:pt x="0" y="956378"/>
                        <a:pt x="64680" y="886636"/>
                        <a:pt x="144467" y="886636"/>
                      </a:cubicBezTo>
                      <a:cubicBezTo>
                        <a:pt x="183436" y="886636"/>
                        <a:pt x="218802" y="903274"/>
                        <a:pt x="244633" y="930492"/>
                      </a:cubicBezTo>
                      <a:cubicBezTo>
                        <a:pt x="273316" y="948637"/>
                        <a:pt x="298908" y="950535"/>
                        <a:pt x="321181" y="943104"/>
                      </a:cubicBezTo>
                      <a:lnTo>
                        <a:pt x="328300" y="939122"/>
                      </a:lnTo>
                      <a:lnTo>
                        <a:pt x="328300" y="429754"/>
                      </a:lnTo>
                      <a:lnTo>
                        <a:pt x="468288" y="422690"/>
                      </a:lnTo>
                      <a:cubicBezTo>
                        <a:pt x="581996" y="411150"/>
                        <a:pt x="691958" y="386947"/>
                        <a:pt x="796738" y="351512"/>
                      </a:cubicBezTo>
                      <a:lnTo>
                        <a:pt x="837222" y="336135"/>
                      </a:lnTo>
                      <a:lnTo>
                        <a:pt x="845204" y="342118"/>
                      </a:lnTo>
                      <a:cubicBezTo>
                        <a:pt x="862324" y="360527"/>
                        <a:pt x="872594" y="386211"/>
                        <a:pt x="869674" y="421949"/>
                      </a:cubicBezTo>
                      <a:cubicBezTo>
                        <a:pt x="857245" y="458856"/>
                        <a:pt x="858811" y="500431"/>
                        <a:pt x="877051" y="538284"/>
                      </a:cubicBezTo>
                      <a:cubicBezTo>
                        <a:pt x="914398" y="615786"/>
                        <a:pt x="1007502" y="648338"/>
                        <a:pt x="1085004" y="610991"/>
                      </a:cubicBezTo>
                      <a:cubicBezTo>
                        <a:pt x="1162506" y="573644"/>
                        <a:pt x="1195058" y="480541"/>
                        <a:pt x="1157711" y="403039"/>
                      </a:cubicBezTo>
                      <a:cubicBezTo>
                        <a:pt x="1139649" y="365557"/>
                        <a:pt x="1108546" y="338589"/>
                        <a:pt x="1072359" y="325261"/>
                      </a:cubicBezTo>
                      <a:cubicBezTo>
                        <a:pt x="1047711" y="306640"/>
                        <a:pt x="1035423" y="284711"/>
                        <a:pt x="1030969" y="262062"/>
                      </a:cubicBezTo>
                      <a:lnTo>
                        <a:pt x="1030309" y="245588"/>
                      </a:lnTo>
                      <a:lnTo>
                        <a:pt x="1094103" y="212952"/>
                      </a:lnTo>
                      <a:cubicBezTo>
                        <a:pt x="1156092" y="175311"/>
                        <a:pt x="1215141" y="133317"/>
                        <a:pt x="1270825" y="87392"/>
                      </a:cubicBezTo>
                      <a:close/>
                    </a:path>
                  </a:pathLst>
                </a:custGeom>
                <a:solidFill>
                  <a:schemeClr val="tx1">
                    <a:lumMod val="60000"/>
                    <a:lumOff val="40000"/>
                  </a:schemeClr>
                </a:solidFill>
                <a:ln w="12700" cap="flat" cmpd="sng" algn="ctr">
                  <a:noFill/>
                  <a:prstDash val="solid"/>
                  <a:miter lim="800000"/>
                </a:ln>
                <a:effectLst/>
                <a:sp3d z="19050" extrusionH="63500" prstMaterial="plastic">
                  <a:bevelT w="31750" h="19050"/>
                </a:sp3d>
              </p:spPr>
              <p:txBody>
                <a:bodyPr wrap="square" rtlCol="0" anchor="ctr">
                  <a:noAutofit/>
                </a:bodyPr>
                <a:lstStyle/>
                <a:p>
                  <a:pPr algn="ctr" defTabSz="685800">
                    <a:defRPr/>
                  </a:pPr>
                  <a:endParaRPr lang="en-US" sz="1350" kern="0" dirty="0">
                    <a:solidFill>
                      <a:prstClr val="white"/>
                    </a:solidFill>
                    <a:latin typeface="Calibri"/>
                    <a:cs typeface="Arial" panose="020B0604020202020204" pitchFamily="34" charset="0"/>
                  </a:endParaRPr>
                </a:p>
              </p:txBody>
            </p:sp>
          </p:grpSp>
          <p:sp>
            <p:nvSpPr>
              <p:cNvPr id="101" name="TextBox 100"/>
              <p:cNvSpPr txBox="1"/>
              <p:nvPr/>
            </p:nvSpPr>
            <p:spPr>
              <a:xfrm>
                <a:off x="5981103" y="4167352"/>
                <a:ext cx="1301373" cy="451476"/>
              </a:xfrm>
              <a:prstGeom prst="rect">
                <a:avLst/>
              </a:prstGeom>
              <a:noFill/>
            </p:spPr>
            <p:txBody>
              <a:bodyPr wrap="square" rtlCol="0">
                <a:spAutoFit/>
              </a:bodyPr>
              <a:lstStyle/>
              <a:p>
                <a:pPr algn="ctr" defTabSz="685800">
                  <a:defRPr/>
                </a:pPr>
                <a:r>
                  <a:rPr lang="en-US" sz="1350" kern="0" dirty="0">
                    <a:solidFill>
                      <a:prstClr val="white"/>
                    </a:solidFill>
                    <a:latin typeface="Arial" panose="020B0604020202020204"/>
                    <a:cs typeface="Arial" panose="020B0604020202020204" pitchFamily="34" charset="0"/>
                  </a:rPr>
                  <a:t>1</a:t>
                </a:r>
                <a:endParaRPr lang="en-US" sz="900" kern="0" dirty="0">
                  <a:solidFill>
                    <a:prstClr val="white"/>
                  </a:solidFill>
                  <a:latin typeface="Arial" panose="020B0604020202020204"/>
                  <a:cs typeface="Arial" panose="020B0604020202020204" pitchFamily="34" charset="0"/>
                </a:endParaRPr>
              </a:p>
            </p:txBody>
          </p:sp>
        </p:grpSp>
        <p:grpSp>
          <p:nvGrpSpPr>
            <p:cNvPr id="3" name="Group 2"/>
            <p:cNvGrpSpPr/>
            <p:nvPr/>
          </p:nvGrpSpPr>
          <p:grpSpPr>
            <a:xfrm>
              <a:off x="1721228" y="1199490"/>
              <a:ext cx="8400830" cy="5347671"/>
              <a:chOff x="1721228" y="1199490"/>
              <a:chExt cx="8400830" cy="5347671"/>
            </a:xfrm>
          </p:grpSpPr>
          <p:grpSp>
            <p:nvGrpSpPr>
              <p:cNvPr id="12" name="Group 11"/>
              <p:cNvGrpSpPr/>
              <p:nvPr/>
            </p:nvGrpSpPr>
            <p:grpSpPr>
              <a:xfrm>
                <a:off x="1721228" y="4516132"/>
                <a:ext cx="1394419" cy="1003697"/>
                <a:chOff x="232903" y="1954572"/>
                <a:chExt cx="1394419" cy="1003697"/>
              </a:xfrm>
            </p:grpSpPr>
            <p:grpSp>
              <p:nvGrpSpPr>
                <p:cNvPr id="48" name="Group 47"/>
                <p:cNvGrpSpPr/>
                <p:nvPr/>
              </p:nvGrpSpPr>
              <p:grpSpPr>
                <a:xfrm>
                  <a:off x="722771" y="1954572"/>
                  <a:ext cx="451671" cy="342146"/>
                  <a:chOff x="7554372" y="3220625"/>
                  <a:chExt cx="987370" cy="747946"/>
                </a:xfrm>
                <a:solidFill>
                  <a:sysClr val="windowText" lastClr="000000">
                    <a:lumMod val="65000"/>
                    <a:lumOff val="35000"/>
                  </a:sysClr>
                </a:solidFill>
                <a:effectLst/>
              </p:grpSpPr>
              <p:sp>
                <p:nvSpPr>
                  <p:cNvPr id="53" name="Freeform 52"/>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black"/>
                      </a:solidFill>
                      <a:latin typeface="Arial" panose="020B0604020202020204"/>
                      <a:cs typeface="Arial" panose="020B0604020202020204" pitchFamily="34" charset="0"/>
                    </a:endParaRPr>
                  </a:p>
                </p:txBody>
              </p:sp>
              <p:sp>
                <p:nvSpPr>
                  <p:cNvPr id="54" name="Freeform 53"/>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black"/>
                      </a:solidFill>
                      <a:latin typeface="Arial" panose="020B0604020202020204"/>
                      <a:cs typeface="Arial" panose="020B0604020202020204" pitchFamily="34" charset="0"/>
                    </a:endParaRPr>
                  </a:p>
                </p:txBody>
              </p:sp>
              <p:sp>
                <p:nvSpPr>
                  <p:cNvPr id="55" name="Freeform 54"/>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black"/>
                      </a:solidFill>
                      <a:latin typeface="Arial" panose="020B0604020202020204"/>
                      <a:cs typeface="Arial" panose="020B0604020202020204" pitchFamily="34" charset="0"/>
                    </a:endParaRPr>
                  </a:p>
                </p:txBody>
              </p:sp>
              <p:sp>
                <p:nvSpPr>
                  <p:cNvPr id="56" name="Freeform 55"/>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dirty="0">
                      <a:solidFill>
                        <a:prstClr val="white"/>
                      </a:solidFill>
                      <a:latin typeface="Arial" panose="020B0604020202020204"/>
                      <a:cs typeface="Arial" panose="020B0604020202020204" pitchFamily="34" charset="0"/>
                    </a:endParaRPr>
                  </a:p>
                </p:txBody>
              </p:sp>
            </p:grpSp>
            <p:grpSp>
              <p:nvGrpSpPr>
                <p:cNvPr id="49" name="Group 48"/>
                <p:cNvGrpSpPr/>
                <p:nvPr/>
              </p:nvGrpSpPr>
              <p:grpSpPr>
                <a:xfrm>
                  <a:off x="232903" y="2306648"/>
                  <a:ext cx="1394419" cy="651621"/>
                  <a:chOff x="569080" y="5500324"/>
                  <a:chExt cx="1394419" cy="651621"/>
                </a:xfrm>
              </p:grpSpPr>
              <p:sp>
                <p:nvSpPr>
                  <p:cNvPr id="50" name="TextBox 49"/>
                  <p:cNvSpPr txBox="1"/>
                  <p:nvPr/>
                </p:nvSpPr>
                <p:spPr>
                  <a:xfrm>
                    <a:off x="596587" y="5500324"/>
                    <a:ext cx="1366912" cy="651621"/>
                  </a:xfrm>
                  <a:prstGeom prst="rect">
                    <a:avLst/>
                  </a:prstGeom>
                  <a:noFill/>
                </p:spPr>
                <p:txBody>
                  <a:bodyPr wrap="square" rtlCol="0">
                    <a:spAutoFit/>
                  </a:bodyPr>
                  <a:lstStyle/>
                  <a:p>
                    <a:pPr algn="ctr" defTabSz="685800">
                      <a:defRPr/>
                    </a:pPr>
                    <a:r>
                      <a:rPr lang="en-US" sz="900" kern="0" dirty="0">
                        <a:solidFill>
                          <a:srgbClr val="00A7E1"/>
                        </a:solidFill>
                        <a:latin typeface="Arial" panose="020B0604020202020204"/>
                        <a:cs typeface="Arial" panose="020B0604020202020204" pitchFamily="34" charset="0"/>
                      </a:rPr>
                      <a:t>Business Requirements Document (BRD)</a:t>
                    </a:r>
                  </a:p>
                </p:txBody>
              </p:sp>
              <p:cxnSp>
                <p:nvCxnSpPr>
                  <p:cNvPr id="52" name="Straight Connector 51"/>
                  <p:cNvCxnSpPr/>
                  <p:nvPr/>
                </p:nvCxnSpPr>
                <p:spPr>
                  <a:xfrm>
                    <a:off x="569080" y="5516733"/>
                    <a:ext cx="1280160" cy="0"/>
                  </a:xfrm>
                  <a:prstGeom prst="line">
                    <a:avLst/>
                  </a:prstGeom>
                  <a:noFill/>
                  <a:ln w="6350" cap="flat" cmpd="sng" algn="ctr">
                    <a:solidFill>
                      <a:srgbClr val="969696"/>
                    </a:solidFill>
                    <a:prstDash val="solid"/>
                    <a:miter lim="800000"/>
                    <a:headEnd type="none"/>
                  </a:ln>
                  <a:effectLst/>
                </p:spPr>
              </p:cxnSp>
            </p:grpSp>
          </p:grpSp>
          <p:grpSp>
            <p:nvGrpSpPr>
              <p:cNvPr id="15" name="Group 14"/>
              <p:cNvGrpSpPr/>
              <p:nvPr/>
            </p:nvGrpSpPr>
            <p:grpSpPr>
              <a:xfrm>
                <a:off x="1785912" y="2601042"/>
                <a:ext cx="1441656" cy="868903"/>
                <a:chOff x="4457141" y="786384"/>
                <a:chExt cx="1441656" cy="868903"/>
              </a:xfrm>
            </p:grpSpPr>
            <p:grpSp>
              <p:nvGrpSpPr>
                <p:cNvPr id="25" name="Group 24"/>
                <p:cNvGrpSpPr/>
                <p:nvPr/>
              </p:nvGrpSpPr>
              <p:grpSpPr>
                <a:xfrm>
                  <a:off x="4457141" y="1181380"/>
                  <a:ext cx="1441656" cy="473907"/>
                  <a:chOff x="315993" y="2452068"/>
                  <a:chExt cx="1441656" cy="473907"/>
                </a:xfrm>
              </p:grpSpPr>
              <p:sp>
                <p:nvSpPr>
                  <p:cNvPr id="36" name="TextBox 35"/>
                  <p:cNvSpPr txBox="1"/>
                  <p:nvPr/>
                </p:nvSpPr>
                <p:spPr>
                  <a:xfrm>
                    <a:off x="461672" y="2452068"/>
                    <a:ext cx="1155122" cy="473907"/>
                  </a:xfrm>
                  <a:prstGeom prst="rect">
                    <a:avLst/>
                  </a:prstGeom>
                  <a:noFill/>
                </p:spPr>
                <p:txBody>
                  <a:bodyPr wrap="square" rtlCol="0">
                    <a:spAutoFit/>
                  </a:bodyPr>
                  <a:lstStyle/>
                  <a:p>
                    <a:pPr algn="ctr" defTabSz="685800">
                      <a:defRPr/>
                    </a:pPr>
                    <a:r>
                      <a:rPr lang="en-US" sz="900" kern="0" dirty="0">
                        <a:solidFill>
                          <a:srgbClr val="00A7E1"/>
                        </a:solidFill>
                        <a:latin typeface="Arial" panose="020B0604020202020204"/>
                        <a:cs typeface="Arial" panose="020B0604020202020204" pitchFamily="34" charset="0"/>
                      </a:rPr>
                      <a:t>Future State Taxonomy</a:t>
                    </a:r>
                  </a:p>
                </p:txBody>
              </p:sp>
              <p:sp>
                <p:nvSpPr>
                  <p:cNvPr id="37" name="TextBox 36"/>
                  <p:cNvSpPr txBox="1"/>
                  <p:nvPr/>
                </p:nvSpPr>
                <p:spPr>
                  <a:xfrm>
                    <a:off x="315993" y="2631395"/>
                    <a:ext cx="1441656" cy="251764"/>
                  </a:xfrm>
                  <a:prstGeom prst="rect">
                    <a:avLst/>
                  </a:prstGeom>
                  <a:noFill/>
                </p:spPr>
                <p:txBody>
                  <a:bodyPr wrap="square" rtlCol="0">
                    <a:spAutoFit/>
                  </a:bodyPr>
                  <a:lstStyle/>
                  <a:p>
                    <a:pPr defTabSz="685800">
                      <a:defRPr/>
                    </a:pPr>
                    <a:r>
                      <a:rPr lang="en-US" sz="675" kern="0" dirty="0">
                        <a:solidFill>
                          <a:srgbClr val="00A7E1"/>
                        </a:solidFill>
                        <a:latin typeface="Arial" panose="020B0604020202020204"/>
                        <a:cs typeface="Arial" panose="020B0604020202020204" pitchFamily="34" charset="0"/>
                      </a:rPr>
                      <a:t>. </a:t>
                    </a:r>
                  </a:p>
                </p:txBody>
              </p:sp>
              <p:cxnSp>
                <p:nvCxnSpPr>
                  <p:cNvPr id="38" name="Straight Connector 37"/>
                  <p:cNvCxnSpPr/>
                  <p:nvPr/>
                </p:nvCxnSpPr>
                <p:spPr>
                  <a:xfrm>
                    <a:off x="385303" y="2475457"/>
                    <a:ext cx="1280160" cy="0"/>
                  </a:xfrm>
                  <a:prstGeom prst="line">
                    <a:avLst/>
                  </a:prstGeom>
                  <a:noFill/>
                  <a:ln w="6350" cap="flat" cmpd="sng" algn="ctr">
                    <a:solidFill>
                      <a:srgbClr val="969696"/>
                    </a:solidFill>
                    <a:prstDash val="solid"/>
                    <a:miter lim="800000"/>
                    <a:headEnd type="none"/>
                  </a:ln>
                  <a:effectLst/>
                </p:spPr>
              </p:cxnSp>
            </p:grpSp>
            <p:grpSp>
              <p:nvGrpSpPr>
                <p:cNvPr id="26" name="Group 25"/>
                <p:cNvGrpSpPr/>
                <p:nvPr/>
              </p:nvGrpSpPr>
              <p:grpSpPr>
                <a:xfrm>
                  <a:off x="5011316" y="786384"/>
                  <a:ext cx="349753" cy="387661"/>
                  <a:chOff x="4270116" y="3239173"/>
                  <a:chExt cx="697671" cy="773290"/>
                </a:xfrm>
                <a:solidFill>
                  <a:sysClr val="windowText" lastClr="000000">
                    <a:lumMod val="65000"/>
                    <a:lumOff val="35000"/>
                  </a:sysClr>
                </a:solidFill>
              </p:grpSpPr>
              <p:sp>
                <p:nvSpPr>
                  <p:cNvPr id="27" name="Rectangle 29"/>
                  <p:cNvSpPr/>
                  <p:nvPr/>
                </p:nvSpPr>
                <p:spPr>
                  <a:xfrm>
                    <a:off x="4599473" y="3239173"/>
                    <a:ext cx="46049" cy="11772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979"/>
                      <a:gd name="connsiteX1" fmla="*/ 85353 w 85353"/>
                      <a:gd name="connsiteY1" fmla="*/ 0 h 214979"/>
                      <a:gd name="connsiteX2" fmla="*/ 83575 w 85353"/>
                      <a:gd name="connsiteY2" fmla="*/ 213788 h 214979"/>
                      <a:gd name="connsiteX3" fmla="*/ 0 w 85353"/>
                      <a:gd name="connsiteY3" fmla="*/ 213788 h 214979"/>
                      <a:gd name="connsiteX4" fmla="*/ 2183 w 85353"/>
                      <a:gd name="connsiteY4" fmla="*/ 0 h 21497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60 w 90103"/>
                      <a:gd name="connsiteY0" fmla="*/ 0 h 216899"/>
                      <a:gd name="connsiteX1" fmla="*/ 90103 w 90103"/>
                      <a:gd name="connsiteY1" fmla="*/ 0 h 216899"/>
                      <a:gd name="connsiteX2" fmla="*/ 88325 w 90103"/>
                      <a:gd name="connsiteY2" fmla="*/ 213788 h 216899"/>
                      <a:gd name="connsiteX3" fmla="*/ 4750 w 90103"/>
                      <a:gd name="connsiteY3" fmla="*/ 213788 h 216899"/>
                      <a:gd name="connsiteX4" fmla="*/ 60 w 90103"/>
                      <a:gd name="connsiteY4" fmla="*/ 0 h 21689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60 w 90103"/>
                      <a:gd name="connsiteY0" fmla="*/ 0 h 216899"/>
                      <a:gd name="connsiteX1" fmla="*/ 90103 w 90103"/>
                      <a:gd name="connsiteY1" fmla="*/ 0 h 216899"/>
                      <a:gd name="connsiteX2" fmla="*/ 88325 w 90103"/>
                      <a:gd name="connsiteY2" fmla="*/ 213788 h 216899"/>
                      <a:gd name="connsiteX3" fmla="*/ 4750 w 90103"/>
                      <a:gd name="connsiteY3" fmla="*/ 213788 h 216899"/>
                      <a:gd name="connsiteX4" fmla="*/ 60 w 90103"/>
                      <a:gd name="connsiteY4" fmla="*/ 0 h 21689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 name="connsiteX0" fmla="*/ 125 w 86732"/>
                      <a:gd name="connsiteY0" fmla="*/ 0 h 216899"/>
                      <a:gd name="connsiteX1" fmla="*/ 86732 w 86732"/>
                      <a:gd name="connsiteY1" fmla="*/ 0 h 216899"/>
                      <a:gd name="connsiteX2" fmla="*/ 84954 w 86732"/>
                      <a:gd name="connsiteY2" fmla="*/ 213788 h 216899"/>
                      <a:gd name="connsiteX3" fmla="*/ 1379 w 86732"/>
                      <a:gd name="connsiteY3" fmla="*/ 213788 h 216899"/>
                      <a:gd name="connsiteX4" fmla="*/ 125 w 86732"/>
                      <a:gd name="connsiteY4" fmla="*/ 0 h 216899"/>
                      <a:gd name="connsiteX0" fmla="*/ 125 w 86732"/>
                      <a:gd name="connsiteY0" fmla="*/ 0 h 214922"/>
                      <a:gd name="connsiteX1" fmla="*/ 86732 w 86732"/>
                      <a:gd name="connsiteY1" fmla="*/ 0 h 214922"/>
                      <a:gd name="connsiteX2" fmla="*/ 84954 w 86732"/>
                      <a:gd name="connsiteY2" fmla="*/ 213788 h 214922"/>
                      <a:gd name="connsiteX3" fmla="*/ 1379 w 86732"/>
                      <a:gd name="connsiteY3" fmla="*/ 213788 h 214922"/>
                      <a:gd name="connsiteX4" fmla="*/ 125 w 86732"/>
                      <a:gd name="connsiteY4" fmla="*/ 0 h 214922"/>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 name="connsiteX0" fmla="*/ 125 w 86732"/>
                      <a:gd name="connsiteY0" fmla="*/ 0 h 214170"/>
                      <a:gd name="connsiteX1" fmla="*/ 86732 w 86732"/>
                      <a:gd name="connsiteY1" fmla="*/ 0 h 214170"/>
                      <a:gd name="connsiteX2" fmla="*/ 84954 w 86732"/>
                      <a:gd name="connsiteY2" fmla="*/ 213788 h 214170"/>
                      <a:gd name="connsiteX3" fmla="*/ 1379 w 86732"/>
                      <a:gd name="connsiteY3" fmla="*/ 213788 h 214170"/>
                      <a:gd name="connsiteX4" fmla="*/ 125 w 86732"/>
                      <a:gd name="connsiteY4" fmla="*/ 0 h 214170"/>
                      <a:gd name="connsiteX0" fmla="*/ 125 w 86732"/>
                      <a:gd name="connsiteY0" fmla="*/ 0 h 213788"/>
                      <a:gd name="connsiteX1" fmla="*/ 86732 w 86732"/>
                      <a:gd name="connsiteY1" fmla="*/ 0 h 213788"/>
                      <a:gd name="connsiteX2" fmla="*/ 84954 w 86732"/>
                      <a:gd name="connsiteY2" fmla="*/ 213788 h 213788"/>
                      <a:gd name="connsiteX3" fmla="*/ 1379 w 86732"/>
                      <a:gd name="connsiteY3" fmla="*/ 213788 h 213788"/>
                      <a:gd name="connsiteX4" fmla="*/ 125 w 86732"/>
                      <a:gd name="connsiteY4" fmla="*/ 0 h 21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2" h="213788">
                        <a:moveTo>
                          <a:pt x="125" y="0"/>
                        </a:moveTo>
                        <a:lnTo>
                          <a:pt x="86732" y="0"/>
                        </a:lnTo>
                        <a:cubicBezTo>
                          <a:pt x="86139" y="68805"/>
                          <a:pt x="85547" y="144983"/>
                          <a:pt x="84954" y="213788"/>
                        </a:cubicBezTo>
                        <a:cubicBezTo>
                          <a:pt x="35074" y="213055"/>
                          <a:pt x="42134" y="212319"/>
                          <a:pt x="1379" y="213788"/>
                        </a:cubicBezTo>
                        <a:cubicBezTo>
                          <a:pt x="2107" y="145803"/>
                          <a:pt x="-603" y="67985"/>
                          <a:pt x="125"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28" name="Rectangle 29"/>
                  <p:cNvSpPr/>
                  <p:nvPr/>
                </p:nvSpPr>
                <p:spPr>
                  <a:xfrm rot="1791184">
                    <a:off x="4739693" y="3278725"/>
                    <a:ext cx="47000" cy="118517"/>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819"/>
                      <a:gd name="connsiteX1" fmla="*/ 85353 w 85353"/>
                      <a:gd name="connsiteY1" fmla="*/ 0 h 214819"/>
                      <a:gd name="connsiteX2" fmla="*/ 83575 w 85353"/>
                      <a:gd name="connsiteY2" fmla="*/ 213788 h 214819"/>
                      <a:gd name="connsiteX3" fmla="*/ 0 w 85353"/>
                      <a:gd name="connsiteY3" fmla="*/ 213788 h 214819"/>
                      <a:gd name="connsiteX4" fmla="*/ 2183 w 85353"/>
                      <a:gd name="connsiteY4" fmla="*/ 0 h 214819"/>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 name="connsiteX0" fmla="*/ 2183 w 85353"/>
                      <a:gd name="connsiteY0" fmla="*/ 0 h 215231"/>
                      <a:gd name="connsiteX1" fmla="*/ 85353 w 85353"/>
                      <a:gd name="connsiteY1" fmla="*/ 0 h 215231"/>
                      <a:gd name="connsiteX2" fmla="*/ 83575 w 85353"/>
                      <a:gd name="connsiteY2" fmla="*/ 213788 h 215231"/>
                      <a:gd name="connsiteX3" fmla="*/ 0 w 85353"/>
                      <a:gd name="connsiteY3" fmla="*/ 213788 h 215231"/>
                      <a:gd name="connsiteX4" fmla="*/ 2183 w 85353"/>
                      <a:gd name="connsiteY4" fmla="*/ 0 h 21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5231">
                        <a:moveTo>
                          <a:pt x="2183" y="0"/>
                        </a:moveTo>
                        <a:cubicBezTo>
                          <a:pt x="42909" y="1601"/>
                          <a:pt x="57630" y="1"/>
                          <a:pt x="85353" y="0"/>
                        </a:cubicBezTo>
                        <a:cubicBezTo>
                          <a:pt x="84760" y="68805"/>
                          <a:pt x="84168" y="144983"/>
                          <a:pt x="83575" y="213788"/>
                        </a:cubicBezTo>
                        <a:cubicBezTo>
                          <a:pt x="32441" y="213518"/>
                          <a:pt x="31517" y="217168"/>
                          <a:pt x="0" y="213788"/>
                        </a:cubicBezTo>
                        <a:cubicBezTo>
                          <a:pt x="728" y="145803"/>
                          <a:pt x="1455" y="67985"/>
                          <a:pt x="2183"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29" name="Rectangle 29"/>
                  <p:cNvSpPr/>
                  <p:nvPr/>
                </p:nvSpPr>
                <p:spPr>
                  <a:xfrm rot="3652241">
                    <a:off x="4846873" y="3383640"/>
                    <a:ext cx="47000" cy="11772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3788">
                        <a:moveTo>
                          <a:pt x="2183" y="0"/>
                        </a:moveTo>
                        <a:lnTo>
                          <a:pt x="85353" y="0"/>
                        </a:lnTo>
                        <a:cubicBezTo>
                          <a:pt x="84760" y="68805"/>
                          <a:pt x="84168" y="144983"/>
                          <a:pt x="83575" y="213788"/>
                        </a:cubicBezTo>
                        <a:cubicBezTo>
                          <a:pt x="36985" y="210909"/>
                          <a:pt x="31181" y="211319"/>
                          <a:pt x="0" y="213788"/>
                        </a:cubicBezTo>
                        <a:cubicBezTo>
                          <a:pt x="728" y="145803"/>
                          <a:pt x="1455" y="67985"/>
                          <a:pt x="2183"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30" name="Rectangle 29"/>
                  <p:cNvSpPr/>
                  <p:nvPr/>
                </p:nvSpPr>
                <p:spPr>
                  <a:xfrm rot="5400000">
                    <a:off x="4889681" y="3528846"/>
                    <a:ext cx="39517" cy="116694"/>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182 w 85808"/>
                      <a:gd name="connsiteY0" fmla="*/ 2458 h 213788"/>
                      <a:gd name="connsiteX1" fmla="*/ 85808 w 85808"/>
                      <a:gd name="connsiteY1" fmla="*/ 0 h 213788"/>
                      <a:gd name="connsiteX2" fmla="*/ 84030 w 85808"/>
                      <a:gd name="connsiteY2" fmla="*/ 213788 h 213788"/>
                      <a:gd name="connsiteX3" fmla="*/ 455 w 85808"/>
                      <a:gd name="connsiteY3" fmla="*/ 213788 h 213788"/>
                      <a:gd name="connsiteX4" fmla="*/ 182 w 85808"/>
                      <a:gd name="connsiteY4" fmla="*/ 2458 h 213788"/>
                      <a:gd name="connsiteX0" fmla="*/ 182 w 85808"/>
                      <a:gd name="connsiteY0" fmla="*/ 2458 h 215139"/>
                      <a:gd name="connsiteX1" fmla="*/ 85808 w 85808"/>
                      <a:gd name="connsiteY1" fmla="*/ 0 h 215139"/>
                      <a:gd name="connsiteX2" fmla="*/ 84030 w 85808"/>
                      <a:gd name="connsiteY2" fmla="*/ 213788 h 215139"/>
                      <a:gd name="connsiteX3" fmla="*/ 455 w 85808"/>
                      <a:gd name="connsiteY3" fmla="*/ 213788 h 215139"/>
                      <a:gd name="connsiteX4" fmla="*/ 182 w 85808"/>
                      <a:gd name="connsiteY4" fmla="*/ 2458 h 215139"/>
                      <a:gd name="connsiteX0" fmla="*/ 182 w 85808"/>
                      <a:gd name="connsiteY0" fmla="*/ 2458 h 218063"/>
                      <a:gd name="connsiteX1" fmla="*/ 85808 w 85808"/>
                      <a:gd name="connsiteY1" fmla="*/ 0 h 218063"/>
                      <a:gd name="connsiteX2" fmla="*/ 84030 w 85808"/>
                      <a:gd name="connsiteY2" fmla="*/ 213788 h 218063"/>
                      <a:gd name="connsiteX3" fmla="*/ 455 w 85808"/>
                      <a:gd name="connsiteY3" fmla="*/ 213788 h 218063"/>
                      <a:gd name="connsiteX4" fmla="*/ 182 w 85808"/>
                      <a:gd name="connsiteY4" fmla="*/ 2458 h 218063"/>
                      <a:gd name="connsiteX0" fmla="*/ 182 w 85808"/>
                      <a:gd name="connsiteY0" fmla="*/ 2458 h 218063"/>
                      <a:gd name="connsiteX1" fmla="*/ 85808 w 85808"/>
                      <a:gd name="connsiteY1" fmla="*/ 0 h 218063"/>
                      <a:gd name="connsiteX2" fmla="*/ 84030 w 85808"/>
                      <a:gd name="connsiteY2" fmla="*/ 213788 h 218063"/>
                      <a:gd name="connsiteX3" fmla="*/ 455 w 85808"/>
                      <a:gd name="connsiteY3" fmla="*/ 213788 h 218063"/>
                      <a:gd name="connsiteX4" fmla="*/ 182 w 85808"/>
                      <a:gd name="connsiteY4" fmla="*/ 2458 h 218063"/>
                      <a:gd name="connsiteX0" fmla="*/ 182 w 85808"/>
                      <a:gd name="connsiteY0" fmla="*/ 2458 h 214804"/>
                      <a:gd name="connsiteX1" fmla="*/ 85808 w 85808"/>
                      <a:gd name="connsiteY1" fmla="*/ 0 h 214804"/>
                      <a:gd name="connsiteX2" fmla="*/ 84030 w 85808"/>
                      <a:gd name="connsiteY2" fmla="*/ 213788 h 214804"/>
                      <a:gd name="connsiteX3" fmla="*/ 455 w 85808"/>
                      <a:gd name="connsiteY3" fmla="*/ 213788 h 214804"/>
                      <a:gd name="connsiteX4" fmla="*/ 182 w 85808"/>
                      <a:gd name="connsiteY4" fmla="*/ 2458 h 214804"/>
                      <a:gd name="connsiteX0" fmla="*/ 182 w 85808"/>
                      <a:gd name="connsiteY0" fmla="*/ 2458 h 215139"/>
                      <a:gd name="connsiteX1" fmla="*/ 85808 w 85808"/>
                      <a:gd name="connsiteY1" fmla="*/ 0 h 215139"/>
                      <a:gd name="connsiteX2" fmla="*/ 84030 w 85808"/>
                      <a:gd name="connsiteY2" fmla="*/ 213788 h 215139"/>
                      <a:gd name="connsiteX3" fmla="*/ 455 w 85808"/>
                      <a:gd name="connsiteY3" fmla="*/ 213788 h 215139"/>
                      <a:gd name="connsiteX4" fmla="*/ 182 w 85808"/>
                      <a:gd name="connsiteY4" fmla="*/ 2458 h 215139"/>
                      <a:gd name="connsiteX0" fmla="*/ 182 w 85808"/>
                      <a:gd name="connsiteY0" fmla="*/ 2458 h 217102"/>
                      <a:gd name="connsiteX1" fmla="*/ 85808 w 85808"/>
                      <a:gd name="connsiteY1" fmla="*/ 0 h 217102"/>
                      <a:gd name="connsiteX2" fmla="*/ 84033 w 85808"/>
                      <a:gd name="connsiteY2" fmla="*/ 217102 h 217102"/>
                      <a:gd name="connsiteX3" fmla="*/ 455 w 85808"/>
                      <a:gd name="connsiteY3" fmla="*/ 213788 h 217102"/>
                      <a:gd name="connsiteX4" fmla="*/ 182 w 85808"/>
                      <a:gd name="connsiteY4" fmla="*/ 2458 h 217102"/>
                      <a:gd name="connsiteX0" fmla="*/ 182 w 85808"/>
                      <a:gd name="connsiteY0" fmla="*/ 2458 h 217102"/>
                      <a:gd name="connsiteX1" fmla="*/ 85808 w 85808"/>
                      <a:gd name="connsiteY1" fmla="*/ 0 h 217102"/>
                      <a:gd name="connsiteX2" fmla="*/ 84033 w 85808"/>
                      <a:gd name="connsiteY2" fmla="*/ 217102 h 217102"/>
                      <a:gd name="connsiteX3" fmla="*/ 455 w 85808"/>
                      <a:gd name="connsiteY3" fmla="*/ 213788 h 217102"/>
                      <a:gd name="connsiteX4" fmla="*/ 182 w 85808"/>
                      <a:gd name="connsiteY4" fmla="*/ 2458 h 217102"/>
                      <a:gd name="connsiteX0" fmla="*/ 182 w 85808"/>
                      <a:gd name="connsiteY0" fmla="*/ 2458 h 213788"/>
                      <a:gd name="connsiteX1" fmla="*/ 85808 w 85808"/>
                      <a:gd name="connsiteY1" fmla="*/ 0 h 213788"/>
                      <a:gd name="connsiteX2" fmla="*/ 81070 w 85808"/>
                      <a:gd name="connsiteY2" fmla="*/ 211861 h 213788"/>
                      <a:gd name="connsiteX3" fmla="*/ 455 w 85808"/>
                      <a:gd name="connsiteY3" fmla="*/ 213788 h 213788"/>
                      <a:gd name="connsiteX4" fmla="*/ 182 w 85808"/>
                      <a:gd name="connsiteY4" fmla="*/ 2458 h 213788"/>
                      <a:gd name="connsiteX0" fmla="*/ 182 w 85808"/>
                      <a:gd name="connsiteY0" fmla="*/ 2458 h 214379"/>
                      <a:gd name="connsiteX1" fmla="*/ 85808 w 85808"/>
                      <a:gd name="connsiteY1" fmla="*/ 0 h 214379"/>
                      <a:gd name="connsiteX2" fmla="*/ 81070 w 85808"/>
                      <a:gd name="connsiteY2" fmla="*/ 211861 h 214379"/>
                      <a:gd name="connsiteX3" fmla="*/ 455 w 85808"/>
                      <a:gd name="connsiteY3" fmla="*/ 213788 h 214379"/>
                      <a:gd name="connsiteX4" fmla="*/ 182 w 85808"/>
                      <a:gd name="connsiteY4" fmla="*/ 2458 h 214379"/>
                      <a:gd name="connsiteX0" fmla="*/ 182 w 81166"/>
                      <a:gd name="connsiteY0" fmla="*/ 2459 h 214380"/>
                      <a:gd name="connsiteX1" fmla="*/ 79884 w 81166"/>
                      <a:gd name="connsiteY1" fmla="*/ 0 h 214380"/>
                      <a:gd name="connsiteX2" fmla="*/ 81070 w 81166"/>
                      <a:gd name="connsiteY2" fmla="*/ 211862 h 214380"/>
                      <a:gd name="connsiteX3" fmla="*/ 455 w 81166"/>
                      <a:gd name="connsiteY3" fmla="*/ 213789 h 214380"/>
                      <a:gd name="connsiteX4" fmla="*/ 182 w 81166"/>
                      <a:gd name="connsiteY4" fmla="*/ 2459 h 214380"/>
                      <a:gd name="connsiteX0" fmla="*/ 182 w 81166"/>
                      <a:gd name="connsiteY0" fmla="*/ 0 h 211921"/>
                      <a:gd name="connsiteX1" fmla="*/ 79885 w 81166"/>
                      <a:gd name="connsiteY1" fmla="*/ 2781 h 211921"/>
                      <a:gd name="connsiteX2" fmla="*/ 81070 w 81166"/>
                      <a:gd name="connsiteY2" fmla="*/ 209403 h 211921"/>
                      <a:gd name="connsiteX3" fmla="*/ 455 w 81166"/>
                      <a:gd name="connsiteY3" fmla="*/ 211330 h 211921"/>
                      <a:gd name="connsiteX4" fmla="*/ 182 w 81166"/>
                      <a:gd name="connsiteY4" fmla="*/ 0 h 211921"/>
                      <a:gd name="connsiteX0" fmla="*/ 182 w 81166"/>
                      <a:gd name="connsiteY0" fmla="*/ 0 h 211921"/>
                      <a:gd name="connsiteX1" fmla="*/ 79887 w 81166"/>
                      <a:gd name="connsiteY1" fmla="*/ 161 h 211921"/>
                      <a:gd name="connsiteX2" fmla="*/ 81070 w 81166"/>
                      <a:gd name="connsiteY2" fmla="*/ 209403 h 211921"/>
                      <a:gd name="connsiteX3" fmla="*/ 455 w 81166"/>
                      <a:gd name="connsiteY3" fmla="*/ 211330 h 211921"/>
                      <a:gd name="connsiteX4" fmla="*/ 182 w 81166"/>
                      <a:gd name="connsiteY4" fmla="*/ 0 h 21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66" h="211921">
                        <a:moveTo>
                          <a:pt x="182" y="0"/>
                        </a:moveTo>
                        <a:lnTo>
                          <a:pt x="79887" y="161"/>
                        </a:lnTo>
                        <a:cubicBezTo>
                          <a:pt x="79294" y="68966"/>
                          <a:pt x="81663" y="140598"/>
                          <a:pt x="81070" y="209403"/>
                        </a:cubicBezTo>
                        <a:cubicBezTo>
                          <a:pt x="28562" y="214385"/>
                          <a:pt x="31636" y="210247"/>
                          <a:pt x="455" y="211330"/>
                        </a:cubicBezTo>
                        <a:cubicBezTo>
                          <a:pt x="1183" y="143345"/>
                          <a:pt x="-546" y="67985"/>
                          <a:pt x="18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31" name="Rectangle 29"/>
                  <p:cNvSpPr/>
                  <p:nvPr/>
                </p:nvSpPr>
                <p:spPr>
                  <a:xfrm rot="19750136">
                    <a:off x="4450558" y="3277875"/>
                    <a:ext cx="45316" cy="119435"/>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4979"/>
                      <a:gd name="connsiteX1" fmla="*/ 85353 w 85353"/>
                      <a:gd name="connsiteY1" fmla="*/ 0 h 214979"/>
                      <a:gd name="connsiteX2" fmla="*/ 83575 w 85353"/>
                      <a:gd name="connsiteY2" fmla="*/ 213788 h 214979"/>
                      <a:gd name="connsiteX3" fmla="*/ 0 w 85353"/>
                      <a:gd name="connsiteY3" fmla="*/ 213788 h 214979"/>
                      <a:gd name="connsiteX4" fmla="*/ 2183 w 85353"/>
                      <a:gd name="connsiteY4" fmla="*/ 0 h 214979"/>
                      <a:gd name="connsiteX0" fmla="*/ 2183 w 85353"/>
                      <a:gd name="connsiteY0" fmla="*/ 0 h 216899"/>
                      <a:gd name="connsiteX1" fmla="*/ 85353 w 85353"/>
                      <a:gd name="connsiteY1" fmla="*/ 0 h 216899"/>
                      <a:gd name="connsiteX2" fmla="*/ 83575 w 85353"/>
                      <a:gd name="connsiteY2" fmla="*/ 213788 h 216899"/>
                      <a:gd name="connsiteX3" fmla="*/ 0 w 85353"/>
                      <a:gd name="connsiteY3" fmla="*/ 213788 h 216899"/>
                      <a:gd name="connsiteX4" fmla="*/ 2183 w 85353"/>
                      <a:gd name="connsiteY4" fmla="*/ 0 h 21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53" h="216899">
                        <a:moveTo>
                          <a:pt x="2183" y="0"/>
                        </a:moveTo>
                        <a:lnTo>
                          <a:pt x="85353" y="0"/>
                        </a:lnTo>
                        <a:cubicBezTo>
                          <a:pt x="84760" y="68805"/>
                          <a:pt x="84168" y="144983"/>
                          <a:pt x="83575" y="213788"/>
                        </a:cubicBezTo>
                        <a:cubicBezTo>
                          <a:pt x="36412" y="218296"/>
                          <a:pt x="35320" y="217560"/>
                          <a:pt x="0" y="213788"/>
                        </a:cubicBezTo>
                        <a:cubicBezTo>
                          <a:pt x="728" y="145803"/>
                          <a:pt x="1455" y="67985"/>
                          <a:pt x="2183"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32" name="Rectangle 29"/>
                  <p:cNvSpPr/>
                  <p:nvPr/>
                </p:nvSpPr>
                <p:spPr>
                  <a:xfrm rot="18023786">
                    <a:off x="4342498" y="3383703"/>
                    <a:ext cx="45233" cy="110232"/>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7313"/>
                      <a:gd name="connsiteX1" fmla="*/ 85353 w 85353"/>
                      <a:gd name="connsiteY1" fmla="*/ 0 h 217313"/>
                      <a:gd name="connsiteX2" fmla="*/ 83575 w 85353"/>
                      <a:gd name="connsiteY2" fmla="*/ 213788 h 217313"/>
                      <a:gd name="connsiteX3" fmla="*/ 0 w 85353"/>
                      <a:gd name="connsiteY3" fmla="*/ 213788 h 217313"/>
                      <a:gd name="connsiteX4" fmla="*/ 2183 w 85353"/>
                      <a:gd name="connsiteY4" fmla="*/ 0 h 217313"/>
                      <a:gd name="connsiteX0" fmla="*/ 2183 w 85353"/>
                      <a:gd name="connsiteY0" fmla="*/ 0 h 220286"/>
                      <a:gd name="connsiteX1" fmla="*/ 85353 w 85353"/>
                      <a:gd name="connsiteY1" fmla="*/ 0 h 220286"/>
                      <a:gd name="connsiteX2" fmla="*/ 83575 w 85353"/>
                      <a:gd name="connsiteY2" fmla="*/ 213788 h 220286"/>
                      <a:gd name="connsiteX3" fmla="*/ 0 w 85353"/>
                      <a:gd name="connsiteY3" fmla="*/ 213788 h 220286"/>
                      <a:gd name="connsiteX4" fmla="*/ 2183 w 85353"/>
                      <a:gd name="connsiteY4" fmla="*/ 0 h 220286"/>
                      <a:gd name="connsiteX0" fmla="*/ 445 w 83615"/>
                      <a:gd name="connsiteY0" fmla="*/ 0 h 221843"/>
                      <a:gd name="connsiteX1" fmla="*/ 83615 w 83615"/>
                      <a:gd name="connsiteY1" fmla="*/ 0 h 221843"/>
                      <a:gd name="connsiteX2" fmla="*/ 81837 w 83615"/>
                      <a:gd name="connsiteY2" fmla="*/ 213788 h 221843"/>
                      <a:gd name="connsiteX3" fmla="*/ 0 w 83615"/>
                      <a:gd name="connsiteY3" fmla="*/ 216646 h 221843"/>
                      <a:gd name="connsiteX4" fmla="*/ 445 w 83615"/>
                      <a:gd name="connsiteY4" fmla="*/ 0 h 221843"/>
                      <a:gd name="connsiteX0" fmla="*/ 445 w 83615"/>
                      <a:gd name="connsiteY0" fmla="*/ 0 h 220014"/>
                      <a:gd name="connsiteX1" fmla="*/ 83615 w 83615"/>
                      <a:gd name="connsiteY1" fmla="*/ 0 h 220014"/>
                      <a:gd name="connsiteX2" fmla="*/ 81837 w 83615"/>
                      <a:gd name="connsiteY2" fmla="*/ 213788 h 220014"/>
                      <a:gd name="connsiteX3" fmla="*/ 0 w 83615"/>
                      <a:gd name="connsiteY3" fmla="*/ 216646 h 220014"/>
                      <a:gd name="connsiteX4" fmla="*/ 445 w 83615"/>
                      <a:gd name="connsiteY4" fmla="*/ 0 h 220014"/>
                      <a:gd name="connsiteX0" fmla="*/ 168 w 83338"/>
                      <a:gd name="connsiteY0" fmla="*/ 0 h 215324"/>
                      <a:gd name="connsiteX1" fmla="*/ 83338 w 83338"/>
                      <a:gd name="connsiteY1" fmla="*/ 0 h 215324"/>
                      <a:gd name="connsiteX2" fmla="*/ 81560 w 83338"/>
                      <a:gd name="connsiteY2" fmla="*/ 213788 h 215324"/>
                      <a:gd name="connsiteX3" fmla="*/ 634 w 83338"/>
                      <a:gd name="connsiteY3" fmla="*/ 185404 h 215324"/>
                      <a:gd name="connsiteX4" fmla="*/ 168 w 83338"/>
                      <a:gd name="connsiteY4" fmla="*/ 0 h 215324"/>
                      <a:gd name="connsiteX0" fmla="*/ 202 w 83372"/>
                      <a:gd name="connsiteY0" fmla="*/ 0 h 225297"/>
                      <a:gd name="connsiteX1" fmla="*/ 83372 w 83372"/>
                      <a:gd name="connsiteY1" fmla="*/ 0 h 225297"/>
                      <a:gd name="connsiteX2" fmla="*/ 81594 w 83372"/>
                      <a:gd name="connsiteY2" fmla="*/ 213788 h 225297"/>
                      <a:gd name="connsiteX3" fmla="*/ 271 w 83372"/>
                      <a:gd name="connsiteY3" fmla="*/ 224038 h 225297"/>
                      <a:gd name="connsiteX4" fmla="*/ 202 w 83372"/>
                      <a:gd name="connsiteY4" fmla="*/ 0 h 225297"/>
                      <a:gd name="connsiteX0" fmla="*/ 90 w 83260"/>
                      <a:gd name="connsiteY0" fmla="*/ 0 h 219236"/>
                      <a:gd name="connsiteX1" fmla="*/ 83260 w 83260"/>
                      <a:gd name="connsiteY1" fmla="*/ 0 h 219236"/>
                      <a:gd name="connsiteX2" fmla="*/ 81482 w 83260"/>
                      <a:gd name="connsiteY2" fmla="*/ 213788 h 219236"/>
                      <a:gd name="connsiteX3" fmla="*/ 2609 w 83260"/>
                      <a:gd name="connsiteY3" fmla="*/ 214971 h 219236"/>
                      <a:gd name="connsiteX4" fmla="*/ 90 w 83260"/>
                      <a:gd name="connsiteY4" fmla="*/ 0 h 219236"/>
                      <a:gd name="connsiteX0" fmla="*/ 75 w 83245"/>
                      <a:gd name="connsiteY0" fmla="*/ 0 h 215263"/>
                      <a:gd name="connsiteX1" fmla="*/ 83245 w 83245"/>
                      <a:gd name="connsiteY1" fmla="*/ 0 h 215263"/>
                      <a:gd name="connsiteX2" fmla="*/ 81467 w 83245"/>
                      <a:gd name="connsiteY2" fmla="*/ 213788 h 215263"/>
                      <a:gd name="connsiteX3" fmla="*/ 3505 w 83245"/>
                      <a:gd name="connsiteY3" fmla="*/ 183729 h 215263"/>
                      <a:gd name="connsiteX4" fmla="*/ 75 w 83245"/>
                      <a:gd name="connsiteY4" fmla="*/ 0 h 215263"/>
                      <a:gd name="connsiteX0" fmla="*/ 35 w 83205"/>
                      <a:gd name="connsiteY0" fmla="*/ 0 h 217090"/>
                      <a:gd name="connsiteX1" fmla="*/ 83205 w 83205"/>
                      <a:gd name="connsiteY1" fmla="*/ 0 h 217090"/>
                      <a:gd name="connsiteX2" fmla="*/ 81427 w 83205"/>
                      <a:gd name="connsiteY2" fmla="*/ 213788 h 217090"/>
                      <a:gd name="connsiteX3" fmla="*/ 9707 w 83205"/>
                      <a:gd name="connsiteY3" fmla="*/ 207084 h 217090"/>
                      <a:gd name="connsiteX4" fmla="*/ 35 w 83205"/>
                      <a:gd name="connsiteY4" fmla="*/ 0 h 217090"/>
                      <a:gd name="connsiteX0" fmla="*/ 30 w 83200"/>
                      <a:gd name="connsiteY0" fmla="*/ 0 h 215554"/>
                      <a:gd name="connsiteX1" fmla="*/ 83200 w 83200"/>
                      <a:gd name="connsiteY1" fmla="*/ 0 h 215554"/>
                      <a:gd name="connsiteX2" fmla="*/ 81422 w 83200"/>
                      <a:gd name="connsiteY2" fmla="*/ 213788 h 215554"/>
                      <a:gd name="connsiteX3" fmla="*/ 11638 w 83200"/>
                      <a:gd name="connsiteY3" fmla="*/ 190624 h 215554"/>
                      <a:gd name="connsiteX4" fmla="*/ 30 w 83200"/>
                      <a:gd name="connsiteY4" fmla="*/ 0 h 215554"/>
                      <a:gd name="connsiteX0" fmla="*/ 62 w 83232"/>
                      <a:gd name="connsiteY0" fmla="*/ 0 h 216064"/>
                      <a:gd name="connsiteX1" fmla="*/ 83232 w 83232"/>
                      <a:gd name="connsiteY1" fmla="*/ 0 h 216064"/>
                      <a:gd name="connsiteX2" fmla="*/ 81454 w 83232"/>
                      <a:gd name="connsiteY2" fmla="*/ 213788 h 216064"/>
                      <a:gd name="connsiteX3" fmla="*/ 4518 w 83232"/>
                      <a:gd name="connsiteY3" fmla="*/ 198511 h 216064"/>
                      <a:gd name="connsiteX4" fmla="*/ 62 w 83232"/>
                      <a:gd name="connsiteY4" fmla="*/ 0 h 216064"/>
                      <a:gd name="connsiteX0" fmla="*/ 62 w 83232"/>
                      <a:gd name="connsiteY0" fmla="*/ 0 h 216064"/>
                      <a:gd name="connsiteX1" fmla="*/ 83232 w 83232"/>
                      <a:gd name="connsiteY1" fmla="*/ 0 h 216064"/>
                      <a:gd name="connsiteX2" fmla="*/ 81454 w 83232"/>
                      <a:gd name="connsiteY2" fmla="*/ 213788 h 216064"/>
                      <a:gd name="connsiteX3" fmla="*/ 4518 w 83232"/>
                      <a:gd name="connsiteY3" fmla="*/ 198511 h 216064"/>
                      <a:gd name="connsiteX4" fmla="*/ 62 w 83232"/>
                      <a:gd name="connsiteY4" fmla="*/ 0 h 216064"/>
                      <a:gd name="connsiteX0" fmla="*/ 62 w 85710"/>
                      <a:gd name="connsiteY0" fmla="*/ 0 h 210517"/>
                      <a:gd name="connsiteX1" fmla="*/ 83232 w 85710"/>
                      <a:gd name="connsiteY1" fmla="*/ 0 h 210517"/>
                      <a:gd name="connsiteX2" fmla="*/ 85644 w 85710"/>
                      <a:gd name="connsiteY2" fmla="*/ 207577 h 210517"/>
                      <a:gd name="connsiteX3" fmla="*/ 4518 w 85710"/>
                      <a:gd name="connsiteY3" fmla="*/ 198511 h 210517"/>
                      <a:gd name="connsiteX4" fmla="*/ 62 w 85710"/>
                      <a:gd name="connsiteY4" fmla="*/ 0 h 210517"/>
                      <a:gd name="connsiteX0" fmla="*/ 62 w 85710"/>
                      <a:gd name="connsiteY0" fmla="*/ 0 h 207577"/>
                      <a:gd name="connsiteX1" fmla="*/ 83232 w 85710"/>
                      <a:gd name="connsiteY1" fmla="*/ 0 h 207577"/>
                      <a:gd name="connsiteX2" fmla="*/ 85644 w 85710"/>
                      <a:gd name="connsiteY2" fmla="*/ 207577 h 207577"/>
                      <a:gd name="connsiteX3" fmla="*/ 4518 w 85710"/>
                      <a:gd name="connsiteY3" fmla="*/ 198511 h 207577"/>
                      <a:gd name="connsiteX4" fmla="*/ 62 w 85710"/>
                      <a:gd name="connsiteY4" fmla="*/ 0 h 207577"/>
                      <a:gd name="connsiteX0" fmla="*/ 62 w 85206"/>
                      <a:gd name="connsiteY0" fmla="*/ 0 h 200370"/>
                      <a:gd name="connsiteX1" fmla="*/ 83232 w 85206"/>
                      <a:gd name="connsiteY1" fmla="*/ 0 h 200370"/>
                      <a:gd name="connsiteX2" fmla="*/ 85130 w 85206"/>
                      <a:gd name="connsiteY2" fmla="*/ 200185 h 200370"/>
                      <a:gd name="connsiteX3" fmla="*/ 4518 w 85206"/>
                      <a:gd name="connsiteY3" fmla="*/ 198511 h 200370"/>
                      <a:gd name="connsiteX4" fmla="*/ 62 w 85206"/>
                      <a:gd name="connsiteY4" fmla="*/ 0 h 200370"/>
                      <a:gd name="connsiteX0" fmla="*/ 53 w 85197"/>
                      <a:gd name="connsiteY0" fmla="*/ 0 h 200185"/>
                      <a:gd name="connsiteX1" fmla="*/ 83223 w 85197"/>
                      <a:gd name="connsiteY1" fmla="*/ 0 h 200185"/>
                      <a:gd name="connsiteX2" fmla="*/ 85121 w 85197"/>
                      <a:gd name="connsiteY2" fmla="*/ 200185 h 200185"/>
                      <a:gd name="connsiteX3" fmla="*/ 5733 w 85197"/>
                      <a:gd name="connsiteY3" fmla="*/ 193977 h 200185"/>
                      <a:gd name="connsiteX4" fmla="*/ 53 w 85197"/>
                      <a:gd name="connsiteY4" fmla="*/ 0 h 20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7" h="200185">
                        <a:moveTo>
                          <a:pt x="53" y="0"/>
                        </a:moveTo>
                        <a:lnTo>
                          <a:pt x="83223" y="0"/>
                        </a:lnTo>
                        <a:cubicBezTo>
                          <a:pt x="82630" y="68805"/>
                          <a:pt x="85714" y="131380"/>
                          <a:pt x="85121" y="200185"/>
                        </a:cubicBezTo>
                        <a:cubicBezTo>
                          <a:pt x="35567" y="198982"/>
                          <a:pt x="32722" y="197719"/>
                          <a:pt x="5733" y="193977"/>
                        </a:cubicBezTo>
                        <a:cubicBezTo>
                          <a:pt x="6461" y="125992"/>
                          <a:pt x="-675" y="67985"/>
                          <a:pt x="53"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33" name="Rectangle 29"/>
                  <p:cNvSpPr/>
                  <p:nvPr/>
                </p:nvSpPr>
                <p:spPr>
                  <a:xfrm rot="16200000">
                    <a:off x="4307484" y="3530067"/>
                    <a:ext cx="40781" cy="115518"/>
                  </a:xfrm>
                  <a:custGeom>
                    <a:avLst/>
                    <a:gdLst>
                      <a:gd name="connsiteX0" fmla="*/ 0 w 85628"/>
                      <a:gd name="connsiteY0" fmla="*/ 0 h 914400"/>
                      <a:gd name="connsiteX1" fmla="*/ 85628 w 85628"/>
                      <a:gd name="connsiteY1" fmla="*/ 0 h 914400"/>
                      <a:gd name="connsiteX2" fmla="*/ 85628 w 85628"/>
                      <a:gd name="connsiteY2" fmla="*/ 914400 h 914400"/>
                      <a:gd name="connsiteX3" fmla="*/ 0 w 85628"/>
                      <a:gd name="connsiteY3" fmla="*/ 914400 h 914400"/>
                      <a:gd name="connsiteX4" fmla="*/ 0 w 85628"/>
                      <a:gd name="connsiteY4" fmla="*/ 0 h 914400"/>
                      <a:gd name="connsiteX0" fmla="*/ 2183 w 87811"/>
                      <a:gd name="connsiteY0" fmla="*/ 0 h 914400"/>
                      <a:gd name="connsiteX1" fmla="*/ 87811 w 87811"/>
                      <a:gd name="connsiteY1" fmla="*/ 0 h 914400"/>
                      <a:gd name="connsiteX2" fmla="*/ 87811 w 87811"/>
                      <a:gd name="connsiteY2" fmla="*/ 914400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914400"/>
                      <a:gd name="connsiteX1" fmla="*/ 87811 w 87811"/>
                      <a:gd name="connsiteY1" fmla="*/ 0 h 914400"/>
                      <a:gd name="connsiteX2" fmla="*/ 86033 w 87811"/>
                      <a:gd name="connsiteY2" fmla="*/ 206414 h 914400"/>
                      <a:gd name="connsiteX3" fmla="*/ 87811 w 87811"/>
                      <a:gd name="connsiteY3" fmla="*/ 914400 h 914400"/>
                      <a:gd name="connsiteX4" fmla="*/ 2183 w 87811"/>
                      <a:gd name="connsiteY4" fmla="*/ 914400 h 914400"/>
                      <a:gd name="connsiteX5" fmla="*/ 0 w 87811"/>
                      <a:gd name="connsiteY5" fmla="*/ 203956 h 914400"/>
                      <a:gd name="connsiteX6" fmla="*/ 2183 w 87811"/>
                      <a:gd name="connsiteY6" fmla="*/ 0 h 914400"/>
                      <a:gd name="connsiteX0" fmla="*/ 2183 w 87811"/>
                      <a:gd name="connsiteY0" fmla="*/ 0 h 914400"/>
                      <a:gd name="connsiteX1" fmla="*/ 87811 w 87811"/>
                      <a:gd name="connsiteY1" fmla="*/ 0 h 914400"/>
                      <a:gd name="connsiteX2" fmla="*/ 86033 w 87811"/>
                      <a:gd name="connsiteY2" fmla="*/ 206414 h 914400"/>
                      <a:gd name="connsiteX3" fmla="*/ 2183 w 87811"/>
                      <a:gd name="connsiteY3" fmla="*/ 914400 h 914400"/>
                      <a:gd name="connsiteX4" fmla="*/ 0 w 87811"/>
                      <a:gd name="connsiteY4" fmla="*/ 203956 h 914400"/>
                      <a:gd name="connsiteX5" fmla="*/ 2183 w 87811"/>
                      <a:gd name="connsiteY5" fmla="*/ 0 h 914400"/>
                      <a:gd name="connsiteX0" fmla="*/ 2183 w 87811"/>
                      <a:gd name="connsiteY0" fmla="*/ 0 h 230860"/>
                      <a:gd name="connsiteX1" fmla="*/ 87811 w 87811"/>
                      <a:gd name="connsiteY1" fmla="*/ 0 h 230860"/>
                      <a:gd name="connsiteX2" fmla="*/ 86033 w 87811"/>
                      <a:gd name="connsiteY2" fmla="*/ 206414 h 230860"/>
                      <a:gd name="connsiteX3" fmla="*/ 0 w 87811"/>
                      <a:gd name="connsiteY3" fmla="*/ 203956 h 230860"/>
                      <a:gd name="connsiteX4" fmla="*/ 2183 w 87811"/>
                      <a:gd name="connsiteY4" fmla="*/ 0 h 230860"/>
                      <a:gd name="connsiteX0" fmla="*/ 2183 w 87811"/>
                      <a:gd name="connsiteY0" fmla="*/ 0 h 219944"/>
                      <a:gd name="connsiteX1" fmla="*/ 87811 w 87811"/>
                      <a:gd name="connsiteY1" fmla="*/ 0 h 219944"/>
                      <a:gd name="connsiteX2" fmla="*/ 86033 w 87811"/>
                      <a:gd name="connsiteY2" fmla="*/ 206414 h 219944"/>
                      <a:gd name="connsiteX3" fmla="*/ 0 w 87811"/>
                      <a:gd name="connsiteY3" fmla="*/ 203956 h 219944"/>
                      <a:gd name="connsiteX4" fmla="*/ 2183 w 87811"/>
                      <a:gd name="connsiteY4" fmla="*/ 0 h 219944"/>
                      <a:gd name="connsiteX0" fmla="*/ 2183 w 87811"/>
                      <a:gd name="connsiteY0" fmla="*/ 0 h 206707"/>
                      <a:gd name="connsiteX1" fmla="*/ 87811 w 87811"/>
                      <a:gd name="connsiteY1" fmla="*/ 0 h 206707"/>
                      <a:gd name="connsiteX2" fmla="*/ 86033 w 87811"/>
                      <a:gd name="connsiteY2" fmla="*/ 206414 h 206707"/>
                      <a:gd name="connsiteX3" fmla="*/ 0 w 87811"/>
                      <a:gd name="connsiteY3" fmla="*/ 203956 h 206707"/>
                      <a:gd name="connsiteX4" fmla="*/ 2183 w 87811"/>
                      <a:gd name="connsiteY4" fmla="*/ 0 h 206707"/>
                      <a:gd name="connsiteX0" fmla="*/ 2183 w 87811"/>
                      <a:gd name="connsiteY0" fmla="*/ 0 h 213788"/>
                      <a:gd name="connsiteX1" fmla="*/ 87811 w 87811"/>
                      <a:gd name="connsiteY1" fmla="*/ 0 h 213788"/>
                      <a:gd name="connsiteX2" fmla="*/ 86033 w 87811"/>
                      <a:gd name="connsiteY2" fmla="*/ 206414 h 213788"/>
                      <a:gd name="connsiteX3" fmla="*/ 0 w 87811"/>
                      <a:gd name="connsiteY3" fmla="*/ 213788 h 213788"/>
                      <a:gd name="connsiteX4" fmla="*/ 2183 w 87811"/>
                      <a:gd name="connsiteY4" fmla="*/ 0 h 213788"/>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539"/>
                      <a:gd name="connsiteX1" fmla="*/ 87811 w 87811"/>
                      <a:gd name="connsiteY1" fmla="*/ 0 h 216539"/>
                      <a:gd name="connsiteX2" fmla="*/ 83575 w 87811"/>
                      <a:gd name="connsiteY2" fmla="*/ 216246 h 216539"/>
                      <a:gd name="connsiteX3" fmla="*/ 0 w 87811"/>
                      <a:gd name="connsiteY3" fmla="*/ 213788 h 216539"/>
                      <a:gd name="connsiteX4" fmla="*/ 2183 w 87811"/>
                      <a:gd name="connsiteY4" fmla="*/ 0 h 216539"/>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6246"/>
                      <a:gd name="connsiteX1" fmla="*/ 87811 w 87811"/>
                      <a:gd name="connsiteY1" fmla="*/ 0 h 216246"/>
                      <a:gd name="connsiteX2" fmla="*/ 83575 w 87811"/>
                      <a:gd name="connsiteY2" fmla="*/ 216246 h 216246"/>
                      <a:gd name="connsiteX3" fmla="*/ 0 w 87811"/>
                      <a:gd name="connsiteY3" fmla="*/ 213788 h 216246"/>
                      <a:gd name="connsiteX4" fmla="*/ 2183 w 87811"/>
                      <a:gd name="connsiteY4" fmla="*/ 0 h 216246"/>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7811"/>
                      <a:gd name="connsiteY0" fmla="*/ 0 h 213788"/>
                      <a:gd name="connsiteX1" fmla="*/ 87811 w 87811"/>
                      <a:gd name="connsiteY1" fmla="*/ 0 h 213788"/>
                      <a:gd name="connsiteX2" fmla="*/ 83575 w 87811"/>
                      <a:gd name="connsiteY2" fmla="*/ 211330 h 213788"/>
                      <a:gd name="connsiteX3" fmla="*/ 0 w 87811"/>
                      <a:gd name="connsiteY3" fmla="*/ 213788 h 213788"/>
                      <a:gd name="connsiteX4" fmla="*/ 2183 w 87811"/>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11330 h 213788"/>
                      <a:gd name="connsiteX3" fmla="*/ 0 w 85353"/>
                      <a:gd name="connsiteY3" fmla="*/ 213788 h 213788"/>
                      <a:gd name="connsiteX4" fmla="*/ 2183 w 85353"/>
                      <a:gd name="connsiteY4" fmla="*/ 0 h 213788"/>
                      <a:gd name="connsiteX0" fmla="*/ 2183 w 85353"/>
                      <a:gd name="connsiteY0" fmla="*/ 0 h 216246"/>
                      <a:gd name="connsiteX1" fmla="*/ 85353 w 85353"/>
                      <a:gd name="connsiteY1" fmla="*/ 0 h 216246"/>
                      <a:gd name="connsiteX2" fmla="*/ 83575 w 85353"/>
                      <a:gd name="connsiteY2" fmla="*/ 216246 h 216246"/>
                      <a:gd name="connsiteX3" fmla="*/ 0 w 85353"/>
                      <a:gd name="connsiteY3" fmla="*/ 213788 h 216246"/>
                      <a:gd name="connsiteX4" fmla="*/ 2183 w 85353"/>
                      <a:gd name="connsiteY4" fmla="*/ 0 h 216246"/>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6444"/>
                      <a:gd name="connsiteX1" fmla="*/ 85353 w 85353"/>
                      <a:gd name="connsiteY1" fmla="*/ 0 h 216444"/>
                      <a:gd name="connsiteX2" fmla="*/ 83575 w 85353"/>
                      <a:gd name="connsiteY2" fmla="*/ 213788 h 216444"/>
                      <a:gd name="connsiteX3" fmla="*/ 0 w 85353"/>
                      <a:gd name="connsiteY3" fmla="*/ 213788 h 216444"/>
                      <a:gd name="connsiteX4" fmla="*/ 2183 w 85353"/>
                      <a:gd name="connsiteY4" fmla="*/ 0 h 216444"/>
                      <a:gd name="connsiteX0" fmla="*/ 2183 w 85353"/>
                      <a:gd name="connsiteY0" fmla="*/ 0 h 213788"/>
                      <a:gd name="connsiteX1" fmla="*/ 85353 w 85353"/>
                      <a:gd name="connsiteY1" fmla="*/ 0 h 213788"/>
                      <a:gd name="connsiteX2" fmla="*/ 83575 w 85353"/>
                      <a:gd name="connsiteY2" fmla="*/ 213788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07162 h 213788"/>
                      <a:gd name="connsiteX3" fmla="*/ 0 w 85353"/>
                      <a:gd name="connsiteY3" fmla="*/ 213788 h 213788"/>
                      <a:gd name="connsiteX4" fmla="*/ 2183 w 85353"/>
                      <a:gd name="connsiteY4" fmla="*/ 0 h 213788"/>
                      <a:gd name="connsiteX0" fmla="*/ 2183 w 85353"/>
                      <a:gd name="connsiteY0" fmla="*/ 0 h 213788"/>
                      <a:gd name="connsiteX1" fmla="*/ 85353 w 85353"/>
                      <a:gd name="connsiteY1" fmla="*/ 0 h 213788"/>
                      <a:gd name="connsiteX2" fmla="*/ 83575 w 85353"/>
                      <a:gd name="connsiteY2" fmla="*/ 207162 h 213788"/>
                      <a:gd name="connsiteX3" fmla="*/ 0 w 85353"/>
                      <a:gd name="connsiteY3" fmla="*/ 213788 h 213788"/>
                      <a:gd name="connsiteX4" fmla="*/ 2183 w 85353"/>
                      <a:gd name="connsiteY4" fmla="*/ 0 h 213788"/>
                      <a:gd name="connsiteX0" fmla="*/ 5910 w 89080"/>
                      <a:gd name="connsiteY0" fmla="*/ 0 h 208396"/>
                      <a:gd name="connsiteX1" fmla="*/ 89080 w 89080"/>
                      <a:gd name="connsiteY1" fmla="*/ 0 h 208396"/>
                      <a:gd name="connsiteX2" fmla="*/ 87302 w 89080"/>
                      <a:gd name="connsiteY2" fmla="*/ 207162 h 208396"/>
                      <a:gd name="connsiteX3" fmla="*/ 0 w 89080"/>
                      <a:gd name="connsiteY3" fmla="*/ 207162 h 208396"/>
                      <a:gd name="connsiteX4" fmla="*/ 5910 w 89080"/>
                      <a:gd name="connsiteY4" fmla="*/ 0 h 208396"/>
                      <a:gd name="connsiteX0" fmla="*/ 57 w 83227"/>
                      <a:gd name="connsiteY0" fmla="*/ 0 h 208396"/>
                      <a:gd name="connsiteX1" fmla="*/ 83227 w 83227"/>
                      <a:gd name="connsiteY1" fmla="*/ 0 h 208396"/>
                      <a:gd name="connsiteX2" fmla="*/ 81449 w 83227"/>
                      <a:gd name="connsiteY2" fmla="*/ 207162 h 208396"/>
                      <a:gd name="connsiteX3" fmla="*/ 5328 w 83227"/>
                      <a:gd name="connsiteY3" fmla="*/ 207165 h 208396"/>
                      <a:gd name="connsiteX4" fmla="*/ 57 w 83227"/>
                      <a:gd name="connsiteY4" fmla="*/ 0 h 208396"/>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2183 w 85353"/>
                      <a:gd name="connsiteY0" fmla="*/ 0 h 207852"/>
                      <a:gd name="connsiteX1" fmla="*/ 85353 w 85353"/>
                      <a:gd name="connsiteY1" fmla="*/ 0 h 207852"/>
                      <a:gd name="connsiteX2" fmla="*/ 83575 w 85353"/>
                      <a:gd name="connsiteY2" fmla="*/ 207162 h 207852"/>
                      <a:gd name="connsiteX3" fmla="*/ 0 w 85353"/>
                      <a:gd name="connsiteY3" fmla="*/ 200539 h 207852"/>
                      <a:gd name="connsiteX4" fmla="*/ 2183 w 85353"/>
                      <a:gd name="connsiteY4" fmla="*/ 0 h 207852"/>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2183 w 85353"/>
                      <a:gd name="connsiteY0" fmla="*/ 0 h 208396"/>
                      <a:gd name="connsiteX1" fmla="*/ 85353 w 85353"/>
                      <a:gd name="connsiteY1" fmla="*/ 0 h 208396"/>
                      <a:gd name="connsiteX2" fmla="*/ 83575 w 85353"/>
                      <a:gd name="connsiteY2" fmla="*/ 207162 h 208396"/>
                      <a:gd name="connsiteX3" fmla="*/ 0 w 85353"/>
                      <a:gd name="connsiteY3" fmla="*/ 207165 h 208396"/>
                      <a:gd name="connsiteX4" fmla="*/ 2183 w 85353"/>
                      <a:gd name="connsiteY4" fmla="*/ 0 h 208396"/>
                      <a:gd name="connsiteX0" fmla="*/ 5132 w 88302"/>
                      <a:gd name="connsiteY0" fmla="*/ 0 h 217645"/>
                      <a:gd name="connsiteX1" fmla="*/ 88302 w 88302"/>
                      <a:gd name="connsiteY1" fmla="*/ 0 h 217645"/>
                      <a:gd name="connsiteX2" fmla="*/ 86524 w 88302"/>
                      <a:gd name="connsiteY2" fmla="*/ 207162 h 217645"/>
                      <a:gd name="connsiteX3" fmla="*/ 0 w 88302"/>
                      <a:gd name="connsiteY3" fmla="*/ 217645 h 217645"/>
                      <a:gd name="connsiteX4" fmla="*/ 5132 w 88302"/>
                      <a:gd name="connsiteY4" fmla="*/ 0 h 217645"/>
                      <a:gd name="connsiteX0" fmla="*/ 2184 w 85354"/>
                      <a:gd name="connsiteY0" fmla="*/ 0 h 217645"/>
                      <a:gd name="connsiteX1" fmla="*/ 85354 w 85354"/>
                      <a:gd name="connsiteY1" fmla="*/ 0 h 217645"/>
                      <a:gd name="connsiteX2" fmla="*/ 83576 w 85354"/>
                      <a:gd name="connsiteY2" fmla="*/ 207162 h 217645"/>
                      <a:gd name="connsiteX3" fmla="*/ 0 w 85354"/>
                      <a:gd name="connsiteY3" fmla="*/ 217645 h 217645"/>
                      <a:gd name="connsiteX4" fmla="*/ 2184 w 85354"/>
                      <a:gd name="connsiteY4" fmla="*/ 0 h 217645"/>
                      <a:gd name="connsiteX0" fmla="*/ 2184 w 85354"/>
                      <a:gd name="connsiteY0" fmla="*/ 0 h 209785"/>
                      <a:gd name="connsiteX1" fmla="*/ 85354 w 85354"/>
                      <a:gd name="connsiteY1" fmla="*/ 0 h 209785"/>
                      <a:gd name="connsiteX2" fmla="*/ 83576 w 85354"/>
                      <a:gd name="connsiteY2" fmla="*/ 207162 h 209785"/>
                      <a:gd name="connsiteX3" fmla="*/ 0 w 85354"/>
                      <a:gd name="connsiteY3" fmla="*/ 209785 h 209785"/>
                      <a:gd name="connsiteX4" fmla="*/ 2184 w 85354"/>
                      <a:gd name="connsiteY4" fmla="*/ 0 h 209785"/>
                      <a:gd name="connsiteX0" fmla="*/ 149 w 83319"/>
                      <a:gd name="connsiteY0" fmla="*/ 0 h 209785"/>
                      <a:gd name="connsiteX1" fmla="*/ 83319 w 83319"/>
                      <a:gd name="connsiteY1" fmla="*/ 0 h 209785"/>
                      <a:gd name="connsiteX2" fmla="*/ 81541 w 83319"/>
                      <a:gd name="connsiteY2" fmla="*/ 207162 h 209785"/>
                      <a:gd name="connsiteX3" fmla="*/ 913 w 83319"/>
                      <a:gd name="connsiteY3" fmla="*/ 209785 h 209785"/>
                      <a:gd name="connsiteX4" fmla="*/ 149 w 83319"/>
                      <a:gd name="connsiteY4" fmla="*/ 0 h 20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19" h="209785">
                        <a:moveTo>
                          <a:pt x="149" y="0"/>
                        </a:moveTo>
                        <a:lnTo>
                          <a:pt x="83319" y="0"/>
                        </a:lnTo>
                        <a:cubicBezTo>
                          <a:pt x="82726" y="68805"/>
                          <a:pt x="82134" y="138357"/>
                          <a:pt x="81541" y="207162"/>
                        </a:cubicBezTo>
                        <a:cubicBezTo>
                          <a:pt x="42405" y="210909"/>
                          <a:pt x="32094" y="207316"/>
                          <a:pt x="913" y="209785"/>
                        </a:cubicBezTo>
                        <a:cubicBezTo>
                          <a:pt x="1641" y="141800"/>
                          <a:pt x="-579" y="67985"/>
                          <a:pt x="149"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34" name="Freeform 33"/>
                  <p:cNvSpPr/>
                  <p:nvPr/>
                </p:nvSpPr>
                <p:spPr>
                  <a:xfrm>
                    <a:off x="4434194" y="3409213"/>
                    <a:ext cx="370479" cy="535867"/>
                  </a:xfrm>
                  <a:custGeom>
                    <a:avLst/>
                    <a:gdLst>
                      <a:gd name="connsiteX0" fmla="*/ 501650 w 672804"/>
                      <a:gd name="connsiteY0" fmla="*/ 844602 h 973154"/>
                      <a:gd name="connsiteX1" fmla="*/ 170410 w 672804"/>
                      <a:gd name="connsiteY1" fmla="*/ 873581 h 973154"/>
                      <a:gd name="connsiteX2" fmla="*/ 172982 w 672804"/>
                      <a:gd name="connsiteY2" fmla="*/ 902978 h 973154"/>
                      <a:gd name="connsiteX3" fmla="*/ 504221 w 672804"/>
                      <a:gd name="connsiteY3" fmla="*/ 873998 h 973154"/>
                      <a:gd name="connsiteX4" fmla="*/ 506562 w 672804"/>
                      <a:gd name="connsiteY4" fmla="*/ 724156 h 973154"/>
                      <a:gd name="connsiteX5" fmla="*/ 175322 w 672804"/>
                      <a:gd name="connsiteY5" fmla="*/ 753135 h 973154"/>
                      <a:gd name="connsiteX6" fmla="*/ 177894 w 672804"/>
                      <a:gd name="connsiteY6" fmla="*/ 782532 h 973154"/>
                      <a:gd name="connsiteX7" fmla="*/ 509133 w 672804"/>
                      <a:gd name="connsiteY7" fmla="*/ 753552 h 973154"/>
                      <a:gd name="connsiteX8" fmla="*/ 336402 w 672804"/>
                      <a:gd name="connsiteY8" fmla="*/ 0 h 973154"/>
                      <a:gd name="connsiteX9" fmla="*/ 672804 w 672804"/>
                      <a:gd name="connsiteY9" fmla="*/ 336402 h 973154"/>
                      <a:gd name="connsiteX10" fmla="*/ 524488 w 672804"/>
                      <a:gd name="connsiteY10" fmla="*/ 615352 h 973154"/>
                      <a:gd name="connsiteX11" fmla="*/ 517305 w 672804"/>
                      <a:gd name="connsiteY11" fmla="*/ 619251 h 973154"/>
                      <a:gd name="connsiteX12" fmla="*/ 517305 w 672804"/>
                      <a:gd name="connsiteY12" fmla="*/ 657079 h 973154"/>
                      <a:gd name="connsiteX13" fmla="*/ 552958 w 672804"/>
                      <a:gd name="connsiteY13" fmla="*/ 654050 h 973154"/>
                      <a:gd name="connsiteX14" fmla="*/ 567281 w 672804"/>
                      <a:gd name="connsiteY14" fmla="*/ 793557 h 973154"/>
                      <a:gd name="connsiteX15" fmla="*/ 541958 w 672804"/>
                      <a:gd name="connsiteY15" fmla="*/ 936266 h 973154"/>
                      <a:gd name="connsiteX16" fmla="*/ 134500 w 672804"/>
                      <a:gd name="connsiteY16" fmla="*/ 973154 h 973154"/>
                      <a:gd name="connsiteX17" fmla="*/ 129003 w 672804"/>
                      <a:gd name="connsiteY17" fmla="*/ 830569 h 973154"/>
                      <a:gd name="connsiteX18" fmla="*/ 126136 w 672804"/>
                      <a:gd name="connsiteY18" fmla="*/ 690309 h 973154"/>
                      <a:gd name="connsiteX19" fmla="*/ 163673 w 672804"/>
                      <a:gd name="connsiteY19" fmla="*/ 687120 h 973154"/>
                      <a:gd name="connsiteX20" fmla="*/ 163673 w 672804"/>
                      <a:gd name="connsiteY20" fmla="*/ 623687 h 973154"/>
                      <a:gd name="connsiteX21" fmla="*/ 148316 w 672804"/>
                      <a:gd name="connsiteY21" fmla="*/ 615352 h 973154"/>
                      <a:gd name="connsiteX22" fmla="*/ 0 w 672804"/>
                      <a:gd name="connsiteY22" fmla="*/ 336402 h 973154"/>
                      <a:gd name="connsiteX23" fmla="*/ 336402 w 672804"/>
                      <a:gd name="connsiteY23" fmla="*/ 0 h 97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804" h="973154">
                        <a:moveTo>
                          <a:pt x="501650" y="844602"/>
                        </a:moveTo>
                        <a:lnTo>
                          <a:pt x="170410" y="873581"/>
                        </a:lnTo>
                        <a:lnTo>
                          <a:pt x="172982" y="902978"/>
                        </a:lnTo>
                        <a:lnTo>
                          <a:pt x="504221" y="873998"/>
                        </a:lnTo>
                        <a:close/>
                        <a:moveTo>
                          <a:pt x="506562" y="724156"/>
                        </a:moveTo>
                        <a:lnTo>
                          <a:pt x="175322" y="753135"/>
                        </a:lnTo>
                        <a:lnTo>
                          <a:pt x="177894" y="782532"/>
                        </a:lnTo>
                        <a:lnTo>
                          <a:pt x="509133" y="753552"/>
                        </a:lnTo>
                        <a:close/>
                        <a:moveTo>
                          <a:pt x="336402" y="0"/>
                        </a:moveTo>
                        <a:cubicBezTo>
                          <a:pt x="522192" y="0"/>
                          <a:pt x="672804" y="150612"/>
                          <a:pt x="672804" y="336402"/>
                        </a:cubicBezTo>
                        <a:cubicBezTo>
                          <a:pt x="672804" y="452521"/>
                          <a:pt x="613971" y="554898"/>
                          <a:pt x="524488" y="615352"/>
                        </a:cubicBezTo>
                        <a:lnTo>
                          <a:pt x="517305" y="619251"/>
                        </a:lnTo>
                        <a:lnTo>
                          <a:pt x="517305" y="657079"/>
                        </a:lnTo>
                        <a:lnTo>
                          <a:pt x="552958" y="654050"/>
                        </a:lnTo>
                        <a:cubicBezTo>
                          <a:pt x="587228" y="683347"/>
                          <a:pt x="611665" y="754428"/>
                          <a:pt x="567281" y="793557"/>
                        </a:cubicBezTo>
                        <a:cubicBezTo>
                          <a:pt x="607999" y="843586"/>
                          <a:pt x="594645" y="925571"/>
                          <a:pt x="541958" y="936266"/>
                        </a:cubicBezTo>
                        <a:lnTo>
                          <a:pt x="134500" y="973154"/>
                        </a:lnTo>
                        <a:cubicBezTo>
                          <a:pt x="103990" y="937916"/>
                          <a:pt x="83314" y="863347"/>
                          <a:pt x="129003" y="830569"/>
                        </a:cubicBezTo>
                        <a:cubicBezTo>
                          <a:pt x="88719" y="788732"/>
                          <a:pt x="104972" y="729688"/>
                          <a:pt x="126136" y="690309"/>
                        </a:cubicBezTo>
                        <a:lnTo>
                          <a:pt x="163673" y="687120"/>
                        </a:lnTo>
                        <a:lnTo>
                          <a:pt x="163673" y="623687"/>
                        </a:lnTo>
                        <a:lnTo>
                          <a:pt x="148316" y="615352"/>
                        </a:lnTo>
                        <a:cubicBezTo>
                          <a:pt x="58833" y="554898"/>
                          <a:pt x="0" y="452521"/>
                          <a:pt x="0" y="336402"/>
                        </a:cubicBezTo>
                        <a:cubicBezTo>
                          <a:pt x="0" y="150612"/>
                          <a:pt x="150612" y="0"/>
                          <a:pt x="33640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35" name="Rectangle 40"/>
                  <p:cNvSpPr/>
                  <p:nvPr/>
                </p:nvSpPr>
                <p:spPr>
                  <a:xfrm rot="21351274">
                    <a:off x="4569059" y="3959511"/>
                    <a:ext cx="110614" cy="52952"/>
                  </a:xfrm>
                  <a:custGeom>
                    <a:avLst/>
                    <a:gdLst>
                      <a:gd name="connsiteX0" fmla="*/ 0 w 200879"/>
                      <a:gd name="connsiteY0" fmla="*/ 0 h 96906"/>
                      <a:gd name="connsiteX1" fmla="*/ 200879 w 200879"/>
                      <a:gd name="connsiteY1" fmla="*/ 0 h 96906"/>
                      <a:gd name="connsiteX2" fmla="*/ 200879 w 200879"/>
                      <a:gd name="connsiteY2" fmla="*/ 96906 h 96906"/>
                      <a:gd name="connsiteX3" fmla="*/ 0 w 200879"/>
                      <a:gd name="connsiteY3" fmla="*/ 96906 h 96906"/>
                      <a:gd name="connsiteX4" fmla="*/ 0 w 200879"/>
                      <a:gd name="connsiteY4" fmla="*/ 0 h 96906"/>
                      <a:gd name="connsiteX0" fmla="*/ 0 w 200879"/>
                      <a:gd name="connsiteY0" fmla="*/ 0 h 100386"/>
                      <a:gd name="connsiteX1" fmla="*/ 200879 w 200879"/>
                      <a:gd name="connsiteY1" fmla="*/ 0 h 100386"/>
                      <a:gd name="connsiteX2" fmla="*/ 200879 w 200879"/>
                      <a:gd name="connsiteY2" fmla="*/ 96906 h 100386"/>
                      <a:gd name="connsiteX3" fmla="*/ 81815 w 200879"/>
                      <a:gd name="connsiteY3" fmla="*/ 100386 h 100386"/>
                      <a:gd name="connsiteX4" fmla="*/ 0 w 200879"/>
                      <a:gd name="connsiteY4" fmla="*/ 96906 h 100386"/>
                      <a:gd name="connsiteX5" fmla="*/ 0 w 200879"/>
                      <a:gd name="connsiteY5" fmla="*/ 0 h 100386"/>
                      <a:gd name="connsiteX0" fmla="*/ 0 w 200879"/>
                      <a:gd name="connsiteY0" fmla="*/ 0 h 100386"/>
                      <a:gd name="connsiteX1" fmla="*/ 200879 w 200879"/>
                      <a:gd name="connsiteY1" fmla="*/ 0 h 100386"/>
                      <a:gd name="connsiteX2" fmla="*/ 200879 w 200879"/>
                      <a:gd name="connsiteY2" fmla="*/ 96906 h 100386"/>
                      <a:gd name="connsiteX3" fmla="*/ 81815 w 200879"/>
                      <a:gd name="connsiteY3" fmla="*/ 100386 h 100386"/>
                      <a:gd name="connsiteX4" fmla="*/ 0 w 200879"/>
                      <a:gd name="connsiteY4" fmla="*/ 0 h 100386"/>
                      <a:gd name="connsiteX0" fmla="*/ 0 w 200879"/>
                      <a:gd name="connsiteY0" fmla="*/ 0 h 100386"/>
                      <a:gd name="connsiteX1" fmla="*/ 200879 w 200879"/>
                      <a:gd name="connsiteY1" fmla="*/ 0 h 100386"/>
                      <a:gd name="connsiteX2" fmla="*/ 81815 w 200879"/>
                      <a:gd name="connsiteY2" fmla="*/ 100386 h 100386"/>
                      <a:gd name="connsiteX3" fmla="*/ 0 w 200879"/>
                      <a:gd name="connsiteY3" fmla="*/ 0 h 100386"/>
                      <a:gd name="connsiteX0" fmla="*/ 0 w 200879"/>
                      <a:gd name="connsiteY0" fmla="*/ 0 h 93209"/>
                      <a:gd name="connsiteX1" fmla="*/ 200879 w 200879"/>
                      <a:gd name="connsiteY1" fmla="*/ 0 h 93209"/>
                      <a:gd name="connsiteX2" fmla="*/ 84800 w 200879"/>
                      <a:gd name="connsiteY2" fmla="*/ 93209 h 93209"/>
                      <a:gd name="connsiteX3" fmla="*/ 0 w 200879"/>
                      <a:gd name="connsiteY3" fmla="*/ 0 h 93209"/>
                      <a:gd name="connsiteX0" fmla="*/ 0 w 200879"/>
                      <a:gd name="connsiteY0" fmla="*/ 0 h 94796"/>
                      <a:gd name="connsiteX1" fmla="*/ 200879 w 200879"/>
                      <a:gd name="connsiteY1" fmla="*/ 0 h 94796"/>
                      <a:gd name="connsiteX2" fmla="*/ 84800 w 200879"/>
                      <a:gd name="connsiteY2" fmla="*/ 93209 h 94796"/>
                      <a:gd name="connsiteX3" fmla="*/ 0 w 200879"/>
                      <a:gd name="connsiteY3" fmla="*/ 0 h 94796"/>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5810"/>
                      <a:gd name="connsiteX1" fmla="*/ 200879 w 200879"/>
                      <a:gd name="connsiteY1" fmla="*/ 0 h 95810"/>
                      <a:gd name="connsiteX2" fmla="*/ 84800 w 200879"/>
                      <a:gd name="connsiteY2" fmla="*/ 93209 h 95810"/>
                      <a:gd name="connsiteX3" fmla="*/ 0 w 200879"/>
                      <a:gd name="connsiteY3" fmla="*/ 0 h 95810"/>
                      <a:gd name="connsiteX0" fmla="*/ 0 w 200879"/>
                      <a:gd name="connsiteY0" fmla="*/ 0 h 93209"/>
                      <a:gd name="connsiteX1" fmla="*/ 200879 w 200879"/>
                      <a:gd name="connsiteY1" fmla="*/ 0 h 93209"/>
                      <a:gd name="connsiteX2" fmla="*/ 84800 w 200879"/>
                      <a:gd name="connsiteY2" fmla="*/ 93209 h 93209"/>
                      <a:gd name="connsiteX3" fmla="*/ 0 w 200879"/>
                      <a:gd name="connsiteY3" fmla="*/ 0 h 93209"/>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5838"/>
                      <a:gd name="connsiteX1" fmla="*/ 200879 w 200879"/>
                      <a:gd name="connsiteY1" fmla="*/ 0 h 95838"/>
                      <a:gd name="connsiteX2" fmla="*/ 87074 w 200879"/>
                      <a:gd name="connsiteY2" fmla="*/ 95838 h 95838"/>
                      <a:gd name="connsiteX3" fmla="*/ 0 w 200879"/>
                      <a:gd name="connsiteY3" fmla="*/ 0 h 95838"/>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 name="connsiteX0" fmla="*/ 0 w 200879"/>
                      <a:gd name="connsiteY0" fmla="*/ 0 h 96162"/>
                      <a:gd name="connsiteX1" fmla="*/ 200879 w 200879"/>
                      <a:gd name="connsiteY1" fmla="*/ 0 h 96162"/>
                      <a:gd name="connsiteX2" fmla="*/ 87074 w 200879"/>
                      <a:gd name="connsiteY2" fmla="*/ 95838 h 96162"/>
                      <a:gd name="connsiteX3" fmla="*/ 0 w 200879"/>
                      <a:gd name="connsiteY3" fmla="*/ 0 h 96162"/>
                    </a:gdLst>
                    <a:ahLst/>
                    <a:cxnLst>
                      <a:cxn ang="0">
                        <a:pos x="connsiteX0" y="connsiteY0"/>
                      </a:cxn>
                      <a:cxn ang="0">
                        <a:pos x="connsiteX1" y="connsiteY1"/>
                      </a:cxn>
                      <a:cxn ang="0">
                        <a:pos x="connsiteX2" y="connsiteY2"/>
                      </a:cxn>
                      <a:cxn ang="0">
                        <a:pos x="connsiteX3" y="connsiteY3"/>
                      </a:cxn>
                    </a:cxnLst>
                    <a:rect l="l" t="t" r="r" b="b"/>
                    <a:pathLst>
                      <a:path w="200879" h="96162">
                        <a:moveTo>
                          <a:pt x="0" y="0"/>
                        </a:moveTo>
                        <a:lnTo>
                          <a:pt x="200879" y="0"/>
                        </a:lnTo>
                        <a:cubicBezTo>
                          <a:pt x="179311" y="66815"/>
                          <a:pt x="167585" y="99839"/>
                          <a:pt x="87074" y="95838"/>
                        </a:cubicBezTo>
                        <a:cubicBezTo>
                          <a:pt x="20789" y="79264"/>
                          <a:pt x="9684" y="49440"/>
                          <a:pt x="0"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grpSp>
          </p:grpSp>
          <p:grpSp>
            <p:nvGrpSpPr>
              <p:cNvPr id="4" name="Group 3"/>
              <p:cNvGrpSpPr/>
              <p:nvPr/>
            </p:nvGrpSpPr>
            <p:grpSpPr>
              <a:xfrm>
                <a:off x="8607995" y="4238045"/>
                <a:ext cx="1252899" cy="934283"/>
                <a:chOff x="7083994" y="4238044"/>
                <a:chExt cx="1252899" cy="934283"/>
              </a:xfrm>
            </p:grpSpPr>
            <p:grpSp>
              <p:nvGrpSpPr>
                <p:cNvPr id="90" name="Group 89"/>
                <p:cNvGrpSpPr/>
                <p:nvPr/>
              </p:nvGrpSpPr>
              <p:grpSpPr>
                <a:xfrm>
                  <a:off x="7083994" y="4698420"/>
                  <a:ext cx="1252899" cy="473907"/>
                  <a:chOff x="7429532" y="4782862"/>
                  <a:chExt cx="1252899" cy="473907"/>
                </a:xfrm>
              </p:grpSpPr>
              <p:sp>
                <p:nvSpPr>
                  <p:cNvPr id="91" name="TextBox 90"/>
                  <p:cNvSpPr txBox="1"/>
                  <p:nvPr/>
                </p:nvSpPr>
                <p:spPr>
                  <a:xfrm>
                    <a:off x="7429532" y="4782862"/>
                    <a:ext cx="1155122" cy="473907"/>
                  </a:xfrm>
                  <a:prstGeom prst="rect">
                    <a:avLst/>
                  </a:prstGeom>
                  <a:noFill/>
                </p:spPr>
                <p:txBody>
                  <a:bodyPr wrap="square" rtlCol="0">
                    <a:spAutoFit/>
                  </a:bodyPr>
                  <a:lstStyle/>
                  <a:p>
                    <a:pPr algn="ctr" defTabSz="685800">
                      <a:defRPr/>
                    </a:pPr>
                    <a:r>
                      <a:rPr lang="en-US" sz="900" kern="0" dirty="0">
                        <a:solidFill>
                          <a:srgbClr val="00A7E1"/>
                        </a:solidFill>
                        <a:latin typeface="Arial" panose="020B0604020202020204"/>
                        <a:cs typeface="Arial" panose="020B0604020202020204" pitchFamily="34" charset="0"/>
                      </a:rPr>
                      <a:t>Current State Taxonomy</a:t>
                    </a:r>
                  </a:p>
                </p:txBody>
              </p:sp>
              <p:cxnSp>
                <p:nvCxnSpPr>
                  <p:cNvPr id="93" name="Straight Connector 92"/>
                  <p:cNvCxnSpPr/>
                  <p:nvPr/>
                </p:nvCxnSpPr>
                <p:spPr>
                  <a:xfrm>
                    <a:off x="7493711" y="4805030"/>
                    <a:ext cx="1188720" cy="0"/>
                  </a:xfrm>
                  <a:prstGeom prst="line">
                    <a:avLst/>
                  </a:prstGeom>
                  <a:noFill/>
                  <a:ln w="6350" cap="flat" cmpd="sng" algn="ctr">
                    <a:solidFill>
                      <a:srgbClr val="969696"/>
                    </a:solidFill>
                    <a:prstDash val="solid"/>
                    <a:miter lim="800000"/>
                    <a:headEnd type="none"/>
                  </a:ln>
                  <a:effectLst/>
                </p:spPr>
              </p:cxnSp>
            </p:grpSp>
            <p:sp>
              <p:nvSpPr>
                <p:cNvPr id="127" name="Freeform 126"/>
                <p:cNvSpPr/>
                <p:nvPr/>
              </p:nvSpPr>
              <p:spPr>
                <a:xfrm rot="5202572">
                  <a:off x="7589725" y="4257400"/>
                  <a:ext cx="416739" cy="378028"/>
                </a:xfrm>
                <a:custGeom>
                  <a:avLst/>
                  <a:gdLst>
                    <a:gd name="connsiteX0" fmla="*/ 1083427 w 3101120"/>
                    <a:gd name="connsiteY0" fmla="*/ 307573 h 2813050"/>
                    <a:gd name="connsiteX1" fmla="*/ 296489 w 3101120"/>
                    <a:gd name="connsiteY1" fmla="*/ 1099251 h 2813050"/>
                    <a:gd name="connsiteX2" fmla="*/ 1083427 w 3101120"/>
                    <a:gd name="connsiteY2" fmla="*/ 1890929 h 2813050"/>
                    <a:gd name="connsiteX3" fmla="*/ 1870365 w 3101120"/>
                    <a:gd name="connsiteY3" fmla="*/ 1099251 h 2813050"/>
                    <a:gd name="connsiteX4" fmla="*/ 1083427 w 3101120"/>
                    <a:gd name="connsiteY4" fmla="*/ 307573 h 2813050"/>
                    <a:gd name="connsiteX5" fmla="*/ 1082041 w 3101120"/>
                    <a:gd name="connsiteY5" fmla="*/ 0 h 2813050"/>
                    <a:gd name="connsiteX6" fmla="*/ 2164082 w 3101120"/>
                    <a:gd name="connsiteY6" fmla="*/ 1089552 h 2813050"/>
                    <a:gd name="connsiteX7" fmla="*/ 2079050 w 3101120"/>
                    <a:gd name="connsiteY7" fmla="*/ 1513655 h 2813050"/>
                    <a:gd name="connsiteX8" fmla="*/ 2062497 w 3101120"/>
                    <a:gd name="connsiteY8" fmla="*/ 1548256 h 2813050"/>
                    <a:gd name="connsiteX9" fmla="*/ 2230027 w 3101120"/>
                    <a:gd name="connsiteY9" fmla="*/ 1692955 h 2813050"/>
                    <a:gd name="connsiteX10" fmla="*/ 2298813 w 3101120"/>
                    <a:gd name="connsiteY10" fmla="*/ 1613315 h 2813050"/>
                    <a:gd name="connsiteX11" fmla="*/ 2386510 w 3101120"/>
                    <a:gd name="connsiteY11" fmla="*/ 1606902 h 2813050"/>
                    <a:gd name="connsiteX12" fmla="*/ 3079585 w 3101120"/>
                    <a:gd name="connsiteY12" fmla="*/ 2205521 h 2813050"/>
                    <a:gd name="connsiteX13" fmla="*/ 3085998 w 3101120"/>
                    <a:gd name="connsiteY13" fmla="*/ 2293218 h 2813050"/>
                    <a:gd name="connsiteX14" fmla="*/ 2655611 w 3101120"/>
                    <a:gd name="connsiteY14" fmla="*/ 2791515 h 2813050"/>
                    <a:gd name="connsiteX15" fmla="*/ 2567914 w 3101120"/>
                    <a:gd name="connsiteY15" fmla="*/ 2797928 h 2813050"/>
                    <a:gd name="connsiteX16" fmla="*/ 1874839 w 3101120"/>
                    <a:gd name="connsiteY16" fmla="*/ 2199310 h 2813050"/>
                    <a:gd name="connsiteX17" fmla="*/ 1868426 w 3101120"/>
                    <a:gd name="connsiteY17" fmla="*/ 2111612 h 2813050"/>
                    <a:gd name="connsiteX18" fmla="*/ 1940600 w 3101120"/>
                    <a:gd name="connsiteY18" fmla="*/ 2028050 h 2813050"/>
                    <a:gd name="connsiteX19" fmla="*/ 1798049 w 3101120"/>
                    <a:gd name="connsiteY19" fmla="*/ 1904927 h 2813050"/>
                    <a:gd name="connsiteX20" fmla="*/ 1770320 w 3101120"/>
                    <a:gd name="connsiteY20" fmla="*/ 1930303 h 2813050"/>
                    <a:gd name="connsiteX21" fmla="*/ 1082041 w 3101120"/>
                    <a:gd name="connsiteY21" fmla="*/ 2179104 h 2813050"/>
                    <a:gd name="connsiteX22" fmla="*/ 0 w 3101120"/>
                    <a:gd name="connsiteY22" fmla="*/ 1089552 h 2813050"/>
                    <a:gd name="connsiteX23" fmla="*/ 1082041 w 3101120"/>
                    <a:gd name="connsiteY23" fmla="*/ 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01120" h="2813050">
                      <a:moveTo>
                        <a:pt x="1083427" y="307573"/>
                      </a:moveTo>
                      <a:cubicBezTo>
                        <a:pt x="648813" y="307573"/>
                        <a:pt x="296489" y="662019"/>
                        <a:pt x="296489" y="1099251"/>
                      </a:cubicBezTo>
                      <a:cubicBezTo>
                        <a:pt x="296489" y="1536483"/>
                        <a:pt x="648813" y="1890929"/>
                        <a:pt x="1083427" y="1890929"/>
                      </a:cubicBezTo>
                      <a:cubicBezTo>
                        <a:pt x="1518041" y="1890929"/>
                        <a:pt x="1870365" y="1536483"/>
                        <a:pt x="1870365" y="1099251"/>
                      </a:cubicBezTo>
                      <a:cubicBezTo>
                        <a:pt x="1870365" y="662019"/>
                        <a:pt x="1518041" y="307573"/>
                        <a:pt x="1083427" y="307573"/>
                      </a:cubicBezTo>
                      <a:close/>
                      <a:moveTo>
                        <a:pt x="1082041" y="0"/>
                      </a:moveTo>
                      <a:cubicBezTo>
                        <a:pt x="1679636" y="0"/>
                        <a:pt x="2164082" y="487809"/>
                        <a:pt x="2164082" y="1089552"/>
                      </a:cubicBezTo>
                      <a:cubicBezTo>
                        <a:pt x="2164082" y="1239988"/>
                        <a:pt x="2133804" y="1383303"/>
                        <a:pt x="2079050" y="1513655"/>
                      </a:cubicBezTo>
                      <a:lnTo>
                        <a:pt x="2062497" y="1548256"/>
                      </a:lnTo>
                      <a:lnTo>
                        <a:pt x="2230027" y="1692955"/>
                      </a:lnTo>
                      <a:lnTo>
                        <a:pt x="2298813" y="1613315"/>
                      </a:lnTo>
                      <a:cubicBezTo>
                        <a:pt x="2321259" y="1587327"/>
                        <a:pt x="2360523" y="1584456"/>
                        <a:pt x="2386510" y="1606902"/>
                      </a:cubicBezTo>
                      <a:lnTo>
                        <a:pt x="3079585" y="2205521"/>
                      </a:lnTo>
                      <a:cubicBezTo>
                        <a:pt x="3105573" y="2227967"/>
                        <a:pt x="3108444" y="2267231"/>
                        <a:pt x="3085998" y="2293218"/>
                      </a:cubicBezTo>
                      <a:lnTo>
                        <a:pt x="2655611" y="2791515"/>
                      </a:lnTo>
                      <a:cubicBezTo>
                        <a:pt x="2633166" y="2817503"/>
                        <a:pt x="2593902" y="2820374"/>
                        <a:pt x="2567914" y="2797928"/>
                      </a:cubicBezTo>
                      <a:lnTo>
                        <a:pt x="1874839" y="2199310"/>
                      </a:lnTo>
                      <a:cubicBezTo>
                        <a:pt x="1848852" y="2176864"/>
                        <a:pt x="1845981" y="2137600"/>
                        <a:pt x="1868426" y="2111612"/>
                      </a:cubicBezTo>
                      <a:lnTo>
                        <a:pt x="1940600" y="2028050"/>
                      </a:lnTo>
                      <a:lnTo>
                        <a:pt x="1798049" y="1904927"/>
                      </a:lnTo>
                      <a:lnTo>
                        <a:pt x="1770320" y="1930303"/>
                      </a:lnTo>
                      <a:cubicBezTo>
                        <a:pt x="1583279" y="2085735"/>
                        <a:pt x="1343489" y="2179104"/>
                        <a:pt x="1082041" y="2179104"/>
                      </a:cubicBezTo>
                      <a:cubicBezTo>
                        <a:pt x="484446" y="2179104"/>
                        <a:pt x="0" y="1691295"/>
                        <a:pt x="0" y="1089552"/>
                      </a:cubicBezTo>
                      <a:cubicBezTo>
                        <a:pt x="0" y="487809"/>
                        <a:pt x="484446" y="0"/>
                        <a:pt x="1082041" y="0"/>
                      </a:cubicBezTo>
                      <a:close/>
                    </a:path>
                  </a:pathLst>
                </a:custGeom>
                <a:solidFill>
                  <a:sysClr val="windowText" lastClr="000000">
                    <a:lumMod val="65000"/>
                    <a:lumOff val="35000"/>
                  </a:sysClr>
                </a:solidFill>
                <a:ln w="0" cap="flat" cmpd="sng" algn="ctr">
                  <a:noFill/>
                  <a:prstDash val="solid"/>
                  <a:miter lim="800000"/>
                </a:ln>
                <a:effectLst/>
              </p:spPr>
              <p:txBody>
                <a:bodyPr rtlCol="0" anchor="ctr"/>
                <a:lstStyle/>
                <a:p>
                  <a:pPr algn="ctr" defTabSz="685800">
                    <a:defRPr/>
                  </a:pPr>
                  <a:endParaRPr lang="en-US" sz="1350" kern="0" dirty="0">
                    <a:solidFill>
                      <a:prstClr val="white"/>
                    </a:solidFill>
                    <a:latin typeface="Arial" panose="020B0604020202020204"/>
                    <a:cs typeface="Arial" panose="020B0604020202020204" pitchFamily="34" charset="0"/>
                  </a:endParaRPr>
                </a:p>
              </p:txBody>
            </p:sp>
          </p:grpSp>
          <p:grpSp>
            <p:nvGrpSpPr>
              <p:cNvPr id="133" name="Group 132"/>
              <p:cNvGrpSpPr/>
              <p:nvPr/>
            </p:nvGrpSpPr>
            <p:grpSpPr>
              <a:xfrm>
                <a:off x="3736165" y="1206154"/>
                <a:ext cx="1257639" cy="903315"/>
                <a:chOff x="7145078" y="4357548"/>
                <a:chExt cx="1257639" cy="903315"/>
              </a:xfrm>
            </p:grpSpPr>
            <p:sp>
              <p:nvSpPr>
                <p:cNvPr id="134" name="Freeform 133"/>
                <p:cNvSpPr/>
                <p:nvPr/>
              </p:nvSpPr>
              <p:spPr>
                <a:xfrm>
                  <a:off x="7631153" y="4357548"/>
                  <a:ext cx="390769" cy="390768"/>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ysClr val="windowText" lastClr="000000">
                    <a:lumMod val="65000"/>
                    <a:lumOff val="35000"/>
                  </a:sysClr>
                </a:solidFill>
                <a:ln w="12700" cap="flat" cmpd="sng" algn="ctr">
                  <a:noFill/>
                  <a:prstDash val="solid"/>
                  <a:miter lim="800000"/>
                </a:ln>
                <a:effectLst/>
              </p:spPr>
              <p:txBody>
                <a:bodyPr wrap="square" rtlCol="0" anchor="ctr">
                  <a:noAutofit/>
                </a:bodyPr>
                <a:lstStyle/>
                <a:p>
                  <a:pPr algn="ctr" defTabSz="685800">
                    <a:defRPr/>
                  </a:pPr>
                  <a:endParaRPr lang="en-US" sz="1350" kern="0" dirty="0">
                    <a:solidFill>
                      <a:prstClr val="black"/>
                    </a:solidFill>
                    <a:latin typeface="Calibri"/>
                    <a:cs typeface="Arial" panose="020B0604020202020204" pitchFamily="34" charset="0"/>
                  </a:endParaRPr>
                </a:p>
              </p:txBody>
            </p:sp>
            <p:grpSp>
              <p:nvGrpSpPr>
                <p:cNvPr id="135" name="Group 134"/>
                <p:cNvGrpSpPr/>
                <p:nvPr/>
              </p:nvGrpSpPr>
              <p:grpSpPr>
                <a:xfrm>
                  <a:off x="7145078" y="4786956"/>
                  <a:ext cx="1257639" cy="473907"/>
                  <a:chOff x="7131362" y="4768668"/>
                  <a:chExt cx="1257639" cy="473907"/>
                </a:xfrm>
              </p:grpSpPr>
              <p:sp>
                <p:nvSpPr>
                  <p:cNvPr id="136" name="TextBox 135"/>
                  <p:cNvSpPr txBox="1"/>
                  <p:nvPr/>
                </p:nvSpPr>
                <p:spPr>
                  <a:xfrm>
                    <a:off x="7131362" y="4768668"/>
                    <a:ext cx="1155122" cy="473907"/>
                  </a:xfrm>
                  <a:prstGeom prst="rect">
                    <a:avLst/>
                  </a:prstGeom>
                  <a:noFill/>
                </p:spPr>
                <p:txBody>
                  <a:bodyPr wrap="square" rtlCol="0">
                    <a:spAutoFit/>
                  </a:bodyPr>
                  <a:lstStyle/>
                  <a:p>
                    <a:pPr algn="ctr" defTabSz="685800">
                      <a:defRPr/>
                    </a:pPr>
                    <a:r>
                      <a:rPr lang="en-US" sz="900" kern="0" dirty="0">
                        <a:solidFill>
                          <a:srgbClr val="00A7E1"/>
                        </a:solidFill>
                        <a:latin typeface="Arial" panose="020B0604020202020204"/>
                        <a:cs typeface="Arial" panose="020B0604020202020204" pitchFamily="34" charset="0"/>
                      </a:rPr>
                      <a:t>Risk and Control Matrix</a:t>
                    </a:r>
                  </a:p>
                </p:txBody>
              </p:sp>
              <p:cxnSp>
                <p:nvCxnSpPr>
                  <p:cNvPr id="137" name="Straight Connector 136"/>
                  <p:cNvCxnSpPr/>
                  <p:nvPr/>
                </p:nvCxnSpPr>
                <p:spPr>
                  <a:xfrm>
                    <a:off x="7200281" y="4787154"/>
                    <a:ext cx="1188720" cy="0"/>
                  </a:xfrm>
                  <a:prstGeom prst="line">
                    <a:avLst/>
                  </a:prstGeom>
                  <a:noFill/>
                  <a:ln w="6350" cap="flat" cmpd="sng" algn="ctr">
                    <a:solidFill>
                      <a:srgbClr val="969696"/>
                    </a:solidFill>
                    <a:prstDash val="solid"/>
                    <a:miter lim="800000"/>
                    <a:headEnd type="none"/>
                  </a:ln>
                  <a:effectLst/>
                </p:spPr>
              </p:cxnSp>
            </p:grpSp>
          </p:grpSp>
          <p:grpSp>
            <p:nvGrpSpPr>
              <p:cNvPr id="5" name="Group 4"/>
              <p:cNvGrpSpPr/>
              <p:nvPr/>
            </p:nvGrpSpPr>
            <p:grpSpPr>
              <a:xfrm>
                <a:off x="6685284" y="5603955"/>
                <a:ext cx="1252899" cy="942371"/>
                <a:chOff x="5161283" y="5603955"/>
                <a:chExt cx="1252899" cy="942371"/>
              </a:xfrm>
            </p:grpSpPr>
            <p:grpSp>
              <p:nvGrpSpPr>
                <p:cNvPr id="130" name="Group 129"/>
                <p:cNvGrpSpPr/>
                <p:nvPr/>
              </p:nvGrpSpPr>
              <p:grpSpPr>
                <a:xfrm>
                  <a:off x="5161283" y="6072420"/>
                  <a:ext cx="1252899" cy="473906"/>
                  <a:chOff x="7429532" y="4782862"/>
                  <a:chExt cx="1252899" cy="473906"/>
                </a:xfrm>
              </p:grpSpPr>
              <p:sp>
                <p:nvSpPr>
                  <p:cNvPr id="131" name="TextBox 130"/>
                  <p:cNvSpPr txBox="1"/>
                  <p:nvPr/>
                </p:nvSpPr>
                <p:spPr>
                  <a:xfrm>
                    <a:off x="7429532" y="4782862"/>
                    <a:ext cx="1155122" cy="473906"/>
                  </a:xfrm>
                  <a:prstGeom prst="rect">
                    <a:avLst/>
                  </a:prstGeom>
                  <a:noFill/>
                </p:spPr>
                <p:txBody>
                  <a:bodyPr wrap="square" rtlCol="0">
                    <a:spAutoFit/>
                  </a:bodyPr>
                  <a:lstStyle/>
                  <a:p>
                    <a:pPr algn="ctr" defTabSz="685800">
                      <a:defRPr/>
                    </a:pPr>
                    <a:r>
                      <a:rPr lang="en-US" sz="900" kern="0" dirty="0">
                        <a:solidFill>
                          <a:srgbClr val="00A7E1"/>
                        </a:solidFill>
                        <a:latin typeface="Arial" panose="020B0604020202020204"/>
                        <a:cs typeface="Arial" panose="020B0604020202020204" pitchFamily="34" charset="0"/>
                      </a:rPr>
                      <a:t>Pain Points Analysis</a:t>
                    </a:r>
                  </a:p>
                </p:txBody>
              </p:sp>
              <p:cxnSp>
                <p:nvCxnSpPr>
                  <p:cNvPr id="132" name="Straight Connector 131"/>
                  <p:cNvCxnSpPr/>
                  <p:nvPr/>
                </p:nvCxnSpPr>
                <p:spPr>
                  <a:xfrm>
                    <a:off x="7493711" y="4805030"/>
                    <a:ext cx="1188720" cy="0"/>
                  </a:xfrm>
                  <a:prstGeom prst="line">
                    <a:avLst/>
                  </a:prstGeom>
                  <a:noFill/>
                  <a:ln w="6350" cap="flat" cmpd="sng" algn="ctr">
                    <a:solidFill>
                      <a:srgbClr val="969696"/>
                    </a:solidFill>
                    <a:prstDash val="solid"/>
                    <a:miter lim="800000"/>
                    <a:headEnd type="none"/>
                  </a:ln>
                  <a:effectLst/>
                </p:spPr>
              </p:cxnSp>
            </p:grpSp>
            <p:sp>
              <p:nvSpPr>
                <p:cNvPr id="139" name="Freeform 138"/>
                <p:cNvSpPr/>
                <p:nvPr/>
              </p:nvSpPr>
              <p:spPr>
                <a:xfrm flipH="1">
                  <a:off x="5724188" y="5603955"/>
                  <a:ext cx="143033" cy="9124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solidFill>
                  <a:srgbClr val="595959"/>
                </a:solidFill>
                <a:ln w="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140" name="Freeform 218"/>
                <p:cNvSpPr>
                  <a:spLocks/>
                </p:cNvSpPr>
                <p:nvPr/>
              </p:nvSpPr>
              <p:spPr bwMode="auto">
                <a:xfrm flipH="1">
                  <a:off x="5668397" y="5768690"/>
                  <a:ext cx="193418" cy="19343"/>
                </a:xfrm>
                <a:prstGeom prst="roundRect">
                  <a:avLst>
                    <a:gd name="adj" fmla="val 47886"/>
                  </a:avLst>
                </a:prstGeom>
                <a:solidFill>
                  <a:srgbClr val="595959"/>
                </a:solid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141" name="Freeform 219"/>
                <p:cNvSpPr>
                  <a:spLocks/>
                </p:cNvSpPr>
                <p:nvPr/>
              </p:nvSpPr>
              <p:spPr bwMode="auto">
                <a:xfrm flipH="1">
                  <a:off x="5885707" y="5756175"/>
                  <a:ext cx="44372" cy="43235"/>
                </a:xfrm>
                <a:prstGeom prst="ellipse">
                  <a:avLst/>
                </a:prstGeom>
                <a:solidFill>
                  <a:srgbClr val="595959"/>
                </a:solid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142" name="Freeform 220"/>
                <p:cNvSpPr>
                  <a:spLocks/>
                </p:cNvSpPr>
                <p:nvPr/>
              </p:nvSpPr>
              <p:spPr bwMode="auto">
                <a:xfrm flipH="1">
                  <a:off x="5668397" y="5848333"/>
                  <a:ext cx="193418" cy="19343"/>
                </a:xfrm>
                <a:prstGeom prst="roundRect">
                  <a:avLst>
                    <a:gd name="adj" fmla="val 50000"/>
                  </a:avLst>
                </a:prstGeom>
                <a:solidFill>
                  <a:srgbClr val="595959"/>
                </a:solid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143" name="Freeform 221"/>
                <p:cNvSpPr>
                  <a:spLocks/>
                </p:cNvSpPr>
                <p:nvPr/>
              </p:nvSpPr>
              <p:spPr bwMode="auto">
                <a:xfrm flipH="1">
                  <a:off x="5885707" y="5835818"/>
                  <a:ext cx="43235" cy="43235"/>
                </a:xfrm>
                <a:prstGeom prst="ellipse">
                  <a:avLst/>
                </a:prstGeom>
                <a:solidFill>
                  <a:srgbClr val="595959"/>
                </a:solid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144" name="Freeform 222"/>
                <p:cNvSpPr>
                  <a:spLocks/>
                </p:cNvSpPr>
                <p:nvPr/>
              </p:nvSpPr>
              <p:spPr bwMode="auto">
                <a:xfrm flipH="1">
                  <a:off x="5669534" y="5927975"/>
                  <a:ext cx="193418" cy="19343"/>
                </a:xfrm>
                <a:prstGeom prst="roundRect">
                  <a:avLst>
                    <a:gd name="adj" fmla="val 50000"/>
                  </a:avLst>
                </a:prstGeom>
                <a:solidFill>
                  <a:srgbClr val="595959"/>
                </a:solid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145" name="Freeform 223"/>
                <p:cNvSpPr>
                  <a:spLocks/>
                </p:cNvSpPr>
                <p:nvPr/>
              </p:nvSpPr>
              <p:spPr bwMode="auto">
                <a:xfrm flipH="1">
                  <a:off x="5883432" y="5915460"/>
                  <a:ext cx="44372" cy="43235"/>
                </a:xfrm>
                <a:prstGeom prst="ellipse">
                  <a:avLst/>
                </a:prstGeom>
                <a:solidFill>
                  <a:srgbClr val="595959"/>
                </a:solid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146" name="Freeform 145"/>
                <p:cNvSpPr/>
                <p:nvPr/>
              </p:nvSpPr>
              <p:spPr>
                <a:xfrm flipH="1">
                  <a:off x="5617357" y="5635656"/>
                  <a:ext cx="356466" cy="407834"/>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solidFill>
                  <a:srgbClr val="595959"/>
                </a:solidFill>
                <a:ln w="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grpSp>
            <p:nvGrpSpPr>
              <p:cNvPr id="149" name="Group 148"/>
              <p:cNvGrpSpPr/>
              <p:nvPr/>
            </p:nvGrpSpPr>
            <p:grpSpPr>
              <a:xfrm>
                <a:off x="4169797" y="6073254"/>
                <a:ext cx="1377102" cy="473907"/>
                <a:chOff x="7389167" y="4782862"/>
                <a:chExt cx="1377102" cy="473907"/>
              </a:xfrm>
            </p:grpSpPr>
            <p:sp>
              <p:nvSpPr>
                <p:cNvPr id="158" name="TextBox 157"/>
                <p:cNvSpPr txBox="1"/>
                <p:nvPr/>
              </p:nvSpPr>
              <p:spPr>
                <a:xfrm>
                  <a:off x="7389167" y="4782862"/>
                  <a:ext cx="1377102" cy="473907"/>
                </a:xfrm>
                <a:prstGeom prst="rect">
                  <a:avLst/>
                </a:prstGeom>
                <a:noFill/>
              </p:spPr>
              <p:txBody>
                <a:bodyPr wrap="square" rtlCol="0">
                  <a:spAutoFit/>
                </a:bodyPr>
                <a:lstStyle/>
                <a:p>
                  <a:pPr algn="ctr" defTabSz="685800">
                    <a:defRPr/>
                  </a:pPr>
                  <a:r>
                    <a:rPr lang="en-US" sz="900" kern="0" dirty="0">
                      <a:solidFill>
                        <a:srgbClr val="00A7E1"/>
                      </a:solidFill>
                      <a:latin typeface="Arial" panose="020B0604020202020204"/>
                      <a:cs typeface="Arial" panose="020B0604020202020204" pitchFamily="34" charset="0"/>
                    </a:rPr>
                    <a:t>Leading Practice Alignment</a:t>
                  </a:r>
                </a:p>
              </p:txBody>
            </p:sp>
            <p:cxnSp>
              <p:nvCxnSpPr>
                <p:cNvPr id="159" name="Straight Connector 158"/>
                <p:cNvCxnSpPr/>
                <p:nvPr/>
              </p:nvCxnSpPr>
              <p:spPr>
                <a:xfrm>
                  <a:off x="7493711" y="4805030"/>
                  <a:ext cx="1188720" cy="0"/>
                </a:xfrm>
                <a:prstGeom prst="line">
                  <a:avLst/>
                </a:prstGeom>
                <a:noFill/>
                <a:ln w="6350" cap="flat" cmpd="sng" algn="ctr">
                  <a:solidFill>
                    <a:srgbClr val="969696"/>
                  </a:solidFill>
                  <a:prstDash val="solid"/>
                  <a:miter lim="800000"/>
                  <a:headEnd type="none"/>
                </a:ln>
                <a:effectLst/>
              </p:spPr>
            </p:cxnSp>
          </p:grpSp>
          <p:grpSp>
            <p:nvGrpSpPr>
              <p:cNvPr id="148" name="Group 17"/>
              <p:cNvGrpSpPr/>
              <p:nvPr/>
            </p:nvGrpSpPr>
            <p:grpSpPr>
              <a:xfrm>
                <a:off x="6582784" y="1199490"/>
                <a:ext cx="1313793" cy="718146"/>
                <a:chOff x="6278595" y="5685494"/>
                <a:chExt cx="1313793" cy="718146"/>
              </a:xfrm>
            </p:grpSpPr>
            <p:grpSp>
              <p:nvGrpSpPr>
                <p:cNvPr id="161" name="Group 18"/>
                <p:cNvGrpSpPr/>
                <p:nvPr/>
              </p:nvGrpSpPr>
              <p:grpSpPr>
                <a:xfrm>
                  <a:off x="6646001" y="5685494"/>
                  <a:ext cx="447514" cy="278266"/>
                  <a:chOff x="4255712" y="1625244"/>
                  <a:chExt cx="1110552" cy="690546"/>
                </a:xfrm>
                <a:solidFill>
                  <a:sysClr val="windowText" lastClr="000000">
                    <a:lumMod val="65000"/>
                    <a:lumOff val="35000"/>
                  </a:sysClr>
                </a:solidFill>
                <a:effectLst/>
              </p:grpSpPr>
              <p:sp>
                <p:nvSpPr>
                  <p:cNvPr id="166" name="Freeform 23"/>
                  <p:cNvSpPr/>
                  <p:nvPr/>
                </p:nvSpPr>
                <p:spPr>
                  <a:xfrm flipH="1">
                    <a:off x="4505700" y="1625244"/>
                    <a:ext cx="573684" cy="690546"/>
                  </a:xfrm>
                  <a:custGeom>
                    <a:avLst/>
                    <a:gdLst>
                      <a:gd name="connsiteX0" fmla="*/ 2579902 w 4876992"/>
                      <a:gd name="connsiteY0" fmla="*/ 0 h 5024225"/>
                      <a:gd name="connsiteX1" fmla="*/ 2487827 w 4876992"/>
                      <a:gd name="connsiteY1" fmla="*/ 3859 h 5024225"/>
                      <a:gd name="connsiteX2" fmla="*/ 2438496 w 4876992"/>
                      <a:gd name="connsiteY2" fmla="*/ 8913 h 5024225"/>
                      <a:gd name="connsiteX3" fmla="*/ 2389165 w 4876992"/>
                      <a:gd name="connsiteY3" fmla="*/ 3859 h 5024225"/>
                      <a:gd name="connsiteX4" fmla="*/ 2297090 w 4876992"/>
                      <a:gd name="connsiteY4" fmla="*/ 0 h 5024225"/>
                      <a:gd name="connsiteX5" fmla="*/ 1349306 w 4876992"/>
                      <a:gd name="connsiteY5" fmla="*/ 1539290 h 5024225"/>
                      <a:gd name="connsiteX6" fmla="*/ 1495102 w 4876992"/>
                      <a:gd name="connsiteY6" fmla="*/ 2156115 h 5024225"/>
                      <a:gd name="connsiteX7" fmla="*/ 1752436 w 4876992"/>
                      <a:gd name="connsiteY7" fmla="*/ 2714150 h 5024225"/>
                      <a:gd name="connsiteX8" fmla="*/ 1592147 w 4876992"/>
                      <a:gd name="connsiteY8" fmla="*/ 3099304 h 5024225"/>
                      <a:gd name="connsiteX9" fmla="*/ 0 w 4876992"/>
                      <a:gd name="connsiteY9" fmla="*/ 3876529 h 5024225"/>
                      <a:gd name="connsiteX10" fmla="*/ 15021 w 4876992"/>
                      <a:gd name="connsiteY10" fmla="*/ 5023746 h 5024225"/>
                      <a:gd name="connsiteX11" fmla="*/ 2438400 w 4876992"/>
                      <a:gd name="connsiteY11" fmla="*/ 5024225 h 5024225"/>
                      <a:gd name="connsiteX12" fmla="*/ 2438400 w 4876992"/>
                      <a:gd name="connsiteY12" fmla="*/ 5024225 h 5024225"/>
                      <a:gd name="connsiteX13" fmla="*/ 2438496 w 4876992"/>
                      <a:gd name="connsiteY13" fmla="*/ 5024225 h 5024225"/>
                      <a:gd name="connsiteX14" fmla="*/ 2438592 w 4876992"/>
                      <a:gd name="connsiteY14" fmla="*/ 5024225 h 5024225"/>
                      <a:gd name="connsiteX15" fmla="*/ 2438592 w 4876992"/>
                      <a:gd name="connsiteY15" fmla="*/ 5024225 h 5024225"/>
                      <a:gd name="connsiteX16" fmla="*/ 4861971 w 4876992"/>
                      <a:gd name="connsiteY16" fmla="*/ 5023746 h 5024225"/>
                      <a:gd name="connsiteX17" fmla="*/ 4876992 w 4876992"/>
                      <a:gd name="connsiteY17" fmla="*/ 3876529 h 5024225"/>
                      <a:gd name="connsiteX18" fmla="*/ 3284845 w 4876992"/>
                      <a:gd name="connsiteY18" fmla="*/ 3099304 h 5024225"/>
                      <a:gd name="connsiteX19" fmla="*/ 3124556 w 4876992"/>
                      <a:gd name="connsiteY19" fmla="*/ 2714150 h 5024225"/>
                      <a:gd name="connsiteX20" fmla="*/ 3381890 w 4876992"/>
                      <a:gd name="connsiteY20" fmla="*/ 2156115 h 5024225"/>
                      <a:gd name="connsiteX21" fmla="*/ 3527686 w 4876992"/>
                      <a:gd name="connsiteY21" fmla="*/ 1539290 h 5024225"/>
                      <a:gd name="connsiteX22" fmla="*/ 2579902 w 4876992"/>
                      <a:gd name="connsiteY22" fmla="*/ 0 h 5024225"/>
                      <a:gd name="connsiteX0" fmla="*/ 2579902 w 4876992"/>
                      <a:gd name="connsiteY0" fmla="*/ 0 h 5024225"/>
                      <a:gd name="connsiteX1" fmla="*/ 2487827 w 4876992"/>
                      <a:gd name="connsiteY1" fmla="*/ 3859 h 5024225"/>
                      <a:gd name="connsiteX2" fmla="*/ 2438496 w 4876992"/>
                      <a:gd name="connsiteY2" fmla="*/ 8913 h 5024225"/>
                      <a:gd name="connsiteX3" fmla="*/ 2389165 w 4876992"/>
                      <a:gd name="connsiteY3" fmla="*/ 3859 h 5024225"/>
                      <a:gd name="connsiteX4" fmla="*/ 2297090 w 4876992"/>
                      <a:gd name="connsiteY4" fmla="*/ 0 h 5024225"/>
                      <a:gd name="connsiteX5" fmla="*/ 1349306 w 4876992"/>
                      <a:gd name="connsiteY5" fmla="*/ 1539290 h 5024225"/>
                      <a:gd name="connsiteX6" fmla="*/ 1495102 w 4876992"/>
                      <a:gd name="connsiteY6" fmla="*/ 2156115 h 5024225"/>
                      <a:gd name="connsiteX7" fmla="*/ 1752436 w 4876992"/>
                      <a:gd name="connsiteY7" fmla="*/ 2714150 h 5024225"/>
                      <a:gd name="connsiteX8" fmla="*/ 1592147 w 4876992"/>
                      <a:gd name="connsiteY8" fmla="*/ 3099304 h 5024225"/>
                      <a:gd name="connsiteX9" fmla="*/ 0 w 4876992"/>
                      <a:gd name="connsiteY9" fmla="*/ 3876529 h 5024225"/>
                      <a:gd name="connsiteX10" fmla="*/ 15021 w 4876992"/>
                      <a:gd name="connsiteY10" fmla="*/ 5023746 h 5024225"/>
                      <a:gd name="connsiteX11" fmla="*/ 2438400 w 4876992"/>
                      <a:gd name="connsiteY11" fmla="*/ 5024225 h 5024225"/>
                      <a:gd name="connsiteX12" fmla="*/ 2438400 w 4876992"/>
                      <a:gd name="connsiteY12" fmla="*/ 5024225 h 5024225"/>
                      <a:gd name="connsiteX13" fmla="*/ 2438496 w 4876992"/>
                      <a:gd name="connsiteY13" fmla="*/ 5024225 h 5024225"/>
                      <a:gd name="connsiteX14" fmla="*/ 2438592 w 4876992"/>
                      <a:gd name="connsiteY14" fmla="*/ 5024225 h 5024225"/>
                      <a:gd name="connsiteX15" fmla="*/ 2438592 w 4876992"/>
                      <a:gd name="connsiteY15" fmla="*/ 5024225 h 5024225"/>
                      <a:gd name="connsiteX16" fmla="*/ 4861971 w 4876992"/>
                      <a:gd name="connsiteY16" fmla="*/ 5023746 h 5024225"/>
                      <a:gd name="connsiteX17" fmla="*/ 4876992 w 4876992"/>
                      <a:gd name="connsiteY17" fmla="*/ 3876529 h 5024225"/>
                      <a:gd name="connsiteX18" fmla="*/ 3284845 w 4876992"/>
                      <a:gd name="connsiteY18" fmla="*/ 3099304 h 5024225"/>
                      <a:gd name="connsiteX19" fmla="*/ 3124556 w 4876992"/>
                      <a:gd name="connsiteY19" fmla="*/ 2714150 h 5024225"/>
                      <a:gd name="connsiteX20" fmla="*/ 3381890 w 4876992"/>
                      <a:gd name="connsiteY20" fmla="*/ 2156115 h 5024225"/>
                      <a:gd name="connsiteX21" fmla="*/ 3527686 w 4876992"/>
                      <a:gd name="connsiteY21" fmla="*/ 1539290 h 5024225"/>
                      <a:gd name="connsiteX22" fmla="*/ 2579902 w 4876992"/>
                      <a:gd name="connsiteY22"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381890 w 4876992"/>
                      <a:gd name="connsiteY19" fmla="*/ 2156115 h 5024225"/>
                      <a:gd name="connsiteX20" fmla="*/ 3527686 w 4876992"/>
                      <a:gd name="connsiteY20" fmla="*/ 1539290 h 5024225"/>
                      <a:gd name="connsiteX21" fmla="*/ 2579902 w 4876992"/>
                      <a:gd name="connsiteY21"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527686 w 4876992"/>
                      <a:gd name="connsiteY19" fmla="*/ 1539290 h 5024225"/>
                      <a:gd name="connsiteX20" fmla="*/ 2579902 w 4876992"/>
                      <a:gd name="connsiteY20"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527686 w 4876992"/>
                      <a:gd name="connsiteY19" fmla="*/ 1539290 h 5024225"/>
                      <a:gd name="connsiteX20" fmla="*/ 2579902 w 4876992"/>
                      <a:gd name="connsiteY20"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527686 w 4876992"/>
                      <a:gd name="connsiteY19" fmla="*/ 1539290 h 5024225"/>
                      <a:gd name="connsiteX20" fmla="*/ 2579902 w 4876992"/>
                      <a:gd name="connsiteY20"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527686 w 4876992"/>
                      <a:gd name="connsiteY19" fmla="*/ 1539290 h 5024225"/>
                      <a:gd name="connsiteX20" fmla="*/ 2579902 w 4876992"/>
                      <a:gd name="connsiteY20"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2579902 w 4876992"/>
                      <a:gd name="connsiteY19" fmla="*/ 0 h 5024225"/>
                      <a:gd name="connsiteX0" fmla="*/ 2579902 w 4876992"/>
                      <a:gd name="connsiteY0" fmla="*/ 201 h 5024426"/>
                      <a:gd name="connsiteX1" fmla="*/ 2487827 w 4876992"/>
                      <a:gd name="connsiteY1" fmla="*/ 4060 h 5024426"/>
                      <a:gd name="connsiteX2" fmla="*/ 2389165 w 4876992"/>
                      <a:gd name="connsiteY2" fmla="*/ 4060 h 5024426"/>
                      <a:gd name="connsiteX3" fmla="*/ 2297090 w 4876992"/>
                      <a:gd name="connsiteY3" fmla="*/ 201 h 5024426"/>
                      <a:gd name="connsiteX4" fmla="*/ 1349306 w 4876992"/>
                      <a:gd name="connsiteY4" fmla="*/ 1539491 h 5024426"/>
                      <a:gd name="connsiteX5" fmla="*/ 1495102 w 4876992"/>
                      <a:gd name="connsiteY5" fmla="*/ 2156316 h 5024426"/>
                      <a:gd name="connsiteX6" fmla="*/ 1752436 w 4876992"/>
                      <a:gd name="connsiteY6" fmla="*/ 2714351 h 5024426"/>
                      <a:gd name="connsiteX7" fmla="*/ 1592147 w 4876992"/>
                      <a:gd name="connsiteY7" fmla="*/ 3099505 h 5024426"/>
                      <a:gd name="connsiteX8" fmla="*/ 0 w 4876992"/>
                      <a:gd name="connsiteY8" fmla="*/ 3876730 h 5024426"/>
                      <a:gd name="connsiteX9" fmla="*/ 15021 w 4876992"/>
                      <a:gd name="connsiteY9" fmla="*/ 5023947 h 5024426"/>
                      <a:gd name="connsiteX10" fmla="*/ 2438400 w 4876992"/>
                      <a:gd name="connsiteY10" fmla="*/ 5024426 h 5024426"/>
                      <a:gd name="connsiteX11" fmla="*/ 2438400 w 4876992"/>
                      <a:gd name="connsiteY11" fmla="*/ 5024426 h 5024426"/>
                      <a:gd name="connsiteX12" fmla="*/ 2438496 w 4876992"/>
                      <a:gd name="connsiteY12" fmla="*/ 5024426 h 5024426"/>
                      <a:gd name="connsiteX13" fmla="*/ 2438592 w 4876992"/>
                      <a:gd name="connsiteY13" fmla="*/ 5024426 h 5024426"/>
                      <a:gd name="connsiteX14" fmla="*/ 2438592 w 4876992"/>
                      <a:gd name="connsiteY14" fmla="*/ 5024426 h 5024426"/>
                      <a:gd name="connsiteX15" fmla="*/ 4861971 w 4876992"/>
                      <a:gd name="connsiteY15" fmla="*/ 5023947 h 5024426"/>
                      <a:gd name="connsiteX16" fmla="*/ 4876992 w 4876992"/>
                      <a:gd name="connsiteY16" fmla="*/ 3876730 h 5024426"/>
                      <a:gd name="connsiteX17" fmla="*/ 3284845 w 4876992"/>
                      <a:gd name="connsiteY17" fmla="*/ 3099505 h 5024426"/>
                      <a:gd name="connsiteX18" fmla="*/ 3124556 w 4876992"/>
                      <a:gd name="connsiteY18" fmla="*/ 2714351 h 5024426"/>
                      <a:gd name="connsiteX19" fmla="*/ 2579902 w 4876992"/>
                      <a:gd name="connsiteY19" fmla="*/ 201 h 5024426"/>
                      <a:gd name="connsiteX0" fmla="*/ 2579902 w 4876992"/>
                      <a:gd name="connsiteY0" fmla="*/ 324 h 5024549"/>
                      <a:gd name="connsiteX1" fmla="*/ 2487827 w 4876992"/>
                      <a:gd name="connsiteY1" fmla="*/ 4183 h 5024549"/>
                      <a:gd name="connsiteX2" fmla="*/ 2389165 w 4876992"/>
                      <a:gd name="connsiteY2" fmla="*/ 4183 h 5024549"/>
                      <a:gd name="connsiteX3" fmla="*/ 2297090 w 4876992"/>
                      <a:gd name="connsiteY3" fmla="*/ 324 h 5024549"/>
                      <a:gd name="connsiteX4" fmla="*/ 1349306 w 4876992"/>
                      <a:gd name="connsiteY4" fmla="*/ 1539614 h 5024549"/>
                      <a:gd name="connsiteX5" fmla="*/ 1495102 w 4876992"/>
                      <a:gd name="connsiteY5" fmla="*/ 2156439 h 5024549"/>
                      <a:gd name="connsiteX6" fmla="*/ 1752436 w 4876992"/>
                      <a:gd name="connsiteY6" fmla="*/ 2714474 h 5024549"/>
                      <a:gd name="connsiteX7" fmla="*/ 1592147 w 4876992"/>
                      <a:gd name="connsiteY7" fmla="*/ 3099628 h 5024549"/>
                      <a:gd name="connsiteX8" fmla="*/ 0 w 4876992"/>
                      <a:gd name="connsiteY8" fmla="*/ 3876853 h 5024549"/>
                      <a:gd name="connsiteX9" fmla="*/ 15021 w 4876992"/>
                      <a:gd name="connsiteY9" fmla="*/ 5024070 h 5024549"/>
                      <a:gd name="connsiteX10" fmla="*/ 2438400 w 4876992"/>
                      <a:gd name="connsiteY10" fmla="*/ 5024549 h 5024549"/>
                      <a:gd name="connsiteX11" fmla="*/ 2438400 w 4876992"/>
                      <a:gd name="connsiteY11" fmla="*/ 5024549 h 5024549"/>
                      <a:gd name="connsiteX12" fmla="*/ 2438496 w 4876992"/>
                      <a:gd name="connsiteY12" fmla="*/ 5024549 h 5024549"/>
                      <a:gd name="connsiteX13" fmla="*/ 2438592 w 4876992"/>
                      <a:gd name="connsiteY13" fmla="*/ 5024549 h 5024549"/>
                      <a:gd name="connsiteX14" fmla="*/ 2438592 w 4876992"/>
                      <a:gd name="connsiteY14" fmla="*/ 5024549 h 5024549"/>
                      <a:gd name="connsiteX15" fmla="*/ 4861971 w 4876992"/>
                      <a:gd name="connsiteY15" fmla="*/ 5024070 h 5024549"/>
                      <a:gd name="connsiteX16" fmla="*/ 4876992 w 4876992"/>
                      <a:gd name="connsiteY16" fmla="*/ 3876853 h 5024549"/>
                      <a:gd name="connsiteX17" fmla="*/ 3284845 w 4876992"/>
                      <a:gd name="connsiteY17" fmla="*/ 3099628 h 5024549"/>
                      <a:gd name="connsiteX18" fmla="*/ 3124556 w 4876992"/>
                      <a:gd name="connsiteY18" fmla="*/ 2714474 h 5024549"/>
                      <a:gd name="connsiteX19" fmla="*/ 2579902 w 4876992"/>
                      <a:gd name="connsiteY19" fmla="*/ 324 h 5024549"/>
                      <a:gd name="connsiteX0" fmla="*/ 2579902 w 4876992"/>
                      <a:gd name="connsiteY0" fmla="*/ 324 h 5024549"/>
                      <a:gd name="connsiteX1" fmla="*/ 2487827 w 4876992"/>
                      <a:gd name="connsiteY1" fmla="*/ 4183 h 5024549"/>
                      <a:gd name="connsiteX2" fmla="*/ 2389165 w 4876992"/>
                      <a:gd name="connsiteY2" fmla="*/ 4183 h 5024549"/>
                      <a:gd name="connsiteX3" fmla="*/ 2297090 w 4876992"/>
                      <a:gd name="connsiteY3" fmla="*/ 324 h 5024549"/>
                      <a:gd name="connsiteX4" fmla="*/ 1349306 w 4876992"/>
                      <a:gd name="connsiteY4" fmla="*/ 1539614 h 5024549"/>
                      <a:gd name="connsiteX5" fmla="*/ 1495102 w 4876992"/>
                      <a:gd name="connsiteY5" fmla="*/ 2156439 h 5024549"/>
                      <a:gd name="connsiteX6" fmla="*/ 1752436 w 4876992"/>
                      <a:gd name="connsiteY6" fmla="*/ 2714474 h 5024549"/>
                      <a:gd name="connsiteX7" fmla="*/ 1592147 w 4876992"/>
                      <a:gd name="connsiteY7" fmla="*/ 3099628 h 5024549"/>
                      <a:gd name="connsiteX8" fmla="*/ 0 w 4876992"/>
                      <a:gd name="connsiteY8" fmla="*/ 3876853 h 5024549"/>
                      <a:gd name="connsiteX9" fmla="*/ 15021 w 4876992"/>
                      <a:gd name="connsiteY9" fmla="*/ 5024070 h 5024549"/>
                      <a:gd name="connsiteX10" fmla="*/ 2438400 w 4876992"/>
                      <a:gd name="connsiteY10" fmla="*/ 5024549 h 5024549"/>
                      <a:gd name="connsiteX11" fmla="*/ 2438400 w 4876992"/>
                      <a:gd name="connsiteY11" fmla="*/ 5024549 h 5024549"/>
                      <a:gd name="connsiteX12" fmla="*/ 2438496 w 4876992"/>
                      <a:gd name="connsiteY12" fmla="*/ 5024549 h 5024549"/>
                      <a:gd name="connsiteX13" fmla="*/ 2438592 w 4876992"/>
                      <a:gd name="connsiteY13" fmla="*/ 5024549 h 5024549"/>
                      <a:gd name="connsiteX14" fmla="*/ 2438592 w 4876992"/>
                      <a:gd name="connsiteY14" fmla="*/ 5024549 h 5024549"/>
                      <a:gd name="connsiteX15" fmla="*/ 4861971 w 4876992"/>
                      <a:gd name="connsiteY15" fmla="*/ 5024070 h 5024549"/>
                      <a:gd name="connsiteX16" fmla="*/ 4876992 w 4876992"/>
                      <a:gd name="connsiteY16" fmla="*/ 3876853 h 5024549"/>
                      <a:gd name="connsiteX17" fmla="*/ 3284845 w 4876992"/>
                      <a:gd name="connsiteY17" fmla="*/ 3099628 h 5024549"/>
                      <a:gd name="connsiteX18" fmla="*/ 3124556 w 4876992"/>
                      <a:gd name="connsiteY18" fmla="*/ 2714474 h 5024549"/>
                      <a:gd name="connsiteX19" fmla="*/ 2579902 w 4876992"/>
                      <a:gd name="connsiteY19" fmla="*/ 324 h 5024549"/>
                      <a:gd name="connsiteX0" fmla="*/ 2579902 w 4876992"/>
                      <a:gd name="connsiteY0" fmla="*/ 324 h 5024549"/>
                      <a:gd name="connsiteX1" fmla="*/ 2487827 w 4876992"/>
                      <a:gd name="connsiteY1" fmla="*/ 4183 h 5024549"/>
                      <a:gd name="connsiteX2" fmla="*/ 2389165 w 4876992"/>
                      <a:gd name="connsiteY2" fmla="*/ 4183 h 5024549"/>
                      <a:gd name="connsiteX3" fmla="*/ 2297090 w 4876992"/>
                      <a:gd name="connsiteY3" fmla="*/ 324 h 5024549"/>
                      <a:gd name="connsiteX4" fmla="*/ 1349306 w 4876992"/>
                      <a:gd name="connsiteY4" fmla="*/ 1539614 h 5024549"/>
                      <a:gd name="connsiteX5" fmla="*/ 1495102 w 4876992"/>
                      <a:gd name="connsiteY5" fmla="*/ 2156439 h 5024549"/>
                      <a:gd name="connsiteX6" fmla="*/ 1752436 w 4876992"/>
                      <a:gd name="connsiteY6" fmla="*/ 2714474 h 5024549"/>
                      <a:gd name="connsiteX7" fmla="*/ 1592147 w 4876992"/>
                      <a:gd name="connsiteY7" fmla="*/ 3099628 h 5024549"/>
                      <a:gd name="connsiteX8" fmla="*/ 0 w 4876992"/>
                      <a:gd name="connsiteY8" fmla="*/ 3876853 h 5024549"/>
                      <a:gd name="connsiteX9" fmla="*/ 15021 w 4876992"/>
                      <a:gd name="connsiteY9" fmla="*/ 5024070 h 5024549"/>
                      <a:gd name="connsiteX10" fmla="*/ 2438400 w 4876992"/>
                      <a:gd name="connsiteY10" fmla="*/ 5024549 h 5024549"/>
                      <a:gd name="connsiteX11" fmla="*/ 2438400 w 4876992"/>
                      <a:gd name="connsiteY11" fmla="*/ 5024549 h 5024549"/>
                      <a:gd name="connsiteX12" fmla="*/ 2438496 w 4876992"/>
                      <a:gd name="connsiteY12" fmla="*/ 5024549 h 5024549"/>
                      <a:gd name="connsiteX13" fmla="*/ 2438592 w 4876992"/>
                      <a:gd name="connsiteY13" fmla="*/ 5024549 h 5024549"/>
                      <a:gd name="connsiteX14" fmla="*/ 2438592 w 4876992"/>
                      <a:gd name="connsiteY14" fmla="*/ 5024549 h 5024549"/>
                      <a:gd name="connsiteX15" fmla="*/ 4861971 w 4876992"/>
                      <a:gd name="connsiteY15" fmla="*/ 5024070 h 5024549"/>
                      <a:gd name="connsiteX16" fmla="*/ 4876992 w 4876992"/>
                      <a:gd name="connsiteY16" fmla="*/ 3876853 h 5024549"/>
                      <a:gd name="connsiteX17" fmla="*/ 3284845 w 4876992"/>
                      <a:gd name="connsiteY17" fmla="*/ 3099628 h 5024549"/>
                      <a:gd name="connsiteX18" fmla="*/ 3124556 w 4876992"/>
                      <a:gd name="connsiteY18" fmla="*/ 2714474 h 5024549"/>
                      <a:gd name="connsiteX19" fmla="*/ 2579902 w 4876992"/>
                      <a:gd name="connsiteY19" fmla="*/ 324 h 5024549"/>
                      <a:gd name="connsiteX0" fmla="*/ 2579902 w 4876992"/>
                      <a:gd name="connsiteY0" fmla="*/ 324 h 5024549"/>
                      <a:gd name="connsiteX1" fmla="*/ 2487827 w 4876992"/>
                      <a:gd name="connsiteY1" fmla="*/ 4183 h 5024549"/>
                      <a:gd name="connsiteX2" fmla="*/ 2389165 w 4876992"/>
                      <a:gd name="connsiteY2" fmla="*/ 4183 h 5024549"/>
                      <a:gd name="connsiteX3" fmla="*/ 1349306 w 4876992"/>
                      <a:gd name="connsiteY3" fmla="*/ 1539614 h 5024549"/>
                      <a:gd name="connsiteX4" fmla="*/ 1495102 w 4876992"/>
                      <a:gd name="connsiteY4" fmla="*/ 2156439 h 5024549"/>
                      <a:gd name="connsiteX5" fmla="*/ 1752436 w 4876992"/>
                      <a:gd name="connsiteY5" fmla="*/ 2714474 h 5024549"/>
                      <a:gd name="connsiteX6" fmla="*/ 1592147 w 4876992"/>
                      <a:gd name="connsiteY6" fmla="*/ 3099628 h 5024549"/>
                      <a:gd name="connsiteX7" fmla="*/ 0 w 4876992"/>
                      <a:gd name="connsiteY7" fmla="*/ 3876853 h 5024549"/>
                      <a:gd name="connsiteX8" fmla="*/ 15021 w 4876992"/>
                      <a:gd name="connsiteY8" fmla="*/ 5024070 h 5024549"/>
                      <a:gd name="connsiteX9" fmla="*/ 2438400 w 4876992"/>
                      <a:gd name="connsiteY9" fmla="*/ 5024549 h 5024549"/>
                      <a:gd name="connsiteX10" fmla="*/ 2438400 w 4876992"/>
                      <a:gd name="connsiteY10" fmla="*/ 5024549 h 5024549"/>
                      <a:gd name="connsiteX11" fmla="*/ 2438496 w 4876992"/>
                      <a:gd name="connsiteY11" fmla="*/ 5024549 h 5024549"/>
                      <a:gd name="connsiteX12" fmla="*/ 2438592 w 4876992"/>
                      <a:gd name="connsiteY12" fmla="*/ 5024549 h 5024549"/>
                      <a:gd name="connsiteX13" fmla="*/ 2438592 w 4876992"/>
                      <a:gd name="connsiteY13" fmla="*/ 5024549 h 5024549"/>
                      <a:gd name="connsiteX14" fmla="*/ 4861971 w 4876992"/>
                      <a:gd name="connsiteY14" fmla="*/ 5024070 h 5024549"/>
                      <a:gd name="connsiteX15" fmla="*/ 4876992 w 4876992"/>
                      <a:gd name="connsiteY15" fmla="*/ 3876853 h 5024549"/>
                      <a:gd name="connsiteX16" fmla="*/ 3284845 w 4876992"/>
                      <a:gd name="connsiteY16" fmla="*/ 3099628 h 5024549"/>
                      <a:gd name="connsiteX17" fmla="*/ 3124556 w 4876992"/>
                      <a:gd name="connsiteY17" fmla="*/ 2714474 h 5024549"/>
                      <a:gd name="connsiteX18" fmla="*/ 2579902 w 4876992"/>
                      <a:gd name="connsiteY18" fmla="*/ 324 h 5024549"/>
                      <a:gd name="connsiteX0" fmla="*/ 2579902 w 4876992"/>
                      <a:gd name="connsiteY0" fmla="*/ 324 h 5024549"/>
                      <a:gd name="connsiteX1" fmla="*/ 2487827 w 4876992"/>
                      <a:gd name="connsiteY1" fmla="*/ 4183 h 5024549"/>
                      <a:gd name="connsiteX2" fmla="*/ 2389165 w 4876992"/>
                      <a:gd name="connsiteY2" fmla="*/ 4183 h 5024549"/>
                      <a:gd name="connsiteX3" fmla="*/ 1349306 w 4876992"/>
                      <a:gd name="connsiteY3" fmla="*/ 1539614 h 5024549"/>
                      <a:gd name="connsiteX4" fmla="*/ 1495102 w 4876992"/>
                      <a:gd name="connsiteY4" fmla="*/ 2156439 h 5024549"/>
                      <a:gd name="connsiteX5" fmla="*/ 1752436 w 4876992"/>
                      <a:gd name="connsiteY5" fmla="*/ 2714474 h 5024549"/>
                      <a:gd name="connsiteX6" fmla="*/ 1592147 w 4876992"/>
                      <a:gd name="connsiteY6" fmla="*/ 3099628 h 5024549"/>
                      <a:gd name="connsiteX7" fmla="*/ 0 w 4876992"/>
                      <a:gd name="connsiteY7" fmla="*/ 3876853 h 5024549"/>
                      <a:gd name="connsiteX8" fmla="*/ 15021 w 4876992"/>
                      <a:gd name="connsiteY8" fmla="*/ 5024070 h 5024549"/>
                      <a:gd name="connsiteX9" fmla="*/ 2438400 w 4876992"/>
                      <a:gd name="connsiteY9" fmla="*/ 5024549 h 5024549"/>
                      <a:gd name="connsiteX10" fmla="*/ 2438400 w 4876992"/>
                      <a:gd name="connsiteY10" fmla="*/ 5024549 h 5024549"/>
                      <a:gd name="connsiteX11" fmla="*/ 2438496 w 4876992"/>
                      <a:gd name="connsiteY11" fmla="*/ 5024549 h 5024549"/>
                      <a:gd name="connsiteX12" fmla="*/ 2438592 w 4876992"/>
                      <a:gd name="connsiteY12" fmla="*/ 5024549 h 5024549"/>
                      <a:gd name="connsiteX13" fmla="*/ 2438592 w 4876992"/>
                      <a:gd name="connsiteY13" fmla="*/ 5024549 h 5024549"/>
                      <a:gd name="connsiteX14" fmla="*/ 4861971 w 4876992"/>
                      <a:gd name="connsiteY14" fmla="*/ 5024070 h 5024549"/>
                      <a:gd name="connsiteX15" fmla="*/ 4876992 w 4876992"/>
                      <a:gd name="connsiteY15" fmla="*/ 3876853 h 5024549"/>
                      <a:gd name="connsiteX16" fmla="*/ 3284845 w 4876992"/>
                      <a:gd name="connsiteY16" fmla="*/ 3099628 h 5024549"/>
                      <a:gd name="connsiteX17" fmla="*/ 3124556 w 4876992"/>
                      <a:gd name="connsiteY17" fmla="*/ 2714474 h 5024549"/>
                      <a:gd name="connsiteX18" fmla="*/ 2579902 w 4876992"/>
                      <a:gd name="connsiteY18" fmla="*/ 324 h 5024549"/>
                      <a:gd name="connsiteX0" fmla="*/ 2579902 w 4876992"/>
                      <a:gd name="connsiteY0" fmla="*/ 268917 h 5293142"/>
                      <a:gd name="connsiteX1" fmla="*/ 2389165 w 4876992"/>
                      <a:gd name="connsiteY1" fmla="*/ 272776 h 5293142"/>
                      <a:gd name="connsiteX2" fmla="*/ 1349306 w 4876992"/>
                      <a:gd name="connsiteY2" fmla="*/ 1808207 h 5293142"/>
                      <a:gd name="connsiteX3" fmla="*/ 1495102 w 4876992"/>
                      <a:gd name="connsiteY3" fmla="*/ 2425032 h 5293142"/>
                      <a:gd name="connsiteX4" fmla="*/ 1752436 w 4876992"/>
                      <a:gd name="connsiteY4" fmla="*/ 2983067 h 5293142"/>
                      <a:gd name="connsiteX5" fmla="*/ 1592147 w 4876992"/>
                      <a:gd name="connsiteY5" fmla="*/ 3368221 h 5293142"/>
                      <a:gd name="connsiteX6" fmla="*/ 0 w 4876992"/>
                      <a:gd name="connsiteY6" fmla="*/ 4145446 h 5293142"/>
                      <a:gd name="connsiteX7" fmla="*/ 15021 w 4876992"/>
                      <a:gd name="connsiteY7" fmla="*/ 5292663 h 5293142"/>
                      <a:gd name="connsiteX8" fmla="*/ 2438400 w 4876992"/>
                      <a:gd name="connsiteY8" fmla="*/ 5293142 h 5293142"/>
                      <a:gd name="connsiteX9" fmla="*/ 2438400 w 4876992"/>
                      <a:gd name="connsiteY9" fmla="*/ 5293142 h 5293142"/>
                      <a:gd name="connsiteX10" fmla="*/ 2438496 w 4876992"/>
                      <a:gd name="connsiteY10" fmla="*/ 5293142 h 5293142"/>
                      <a:gd name="connsiteX11" fmla="*/ 2438592 w 4876992"/>
                      <a:gd name="connsiteY11" fmla="*/ 5293142 h 5293142"/>
                      <a:gd name="connsiteX12" fmla="*/ 2438592 w 4876992"/>
                      <a:gd name="connsiteY12" fmla="*/ 5293142 h 5293142"/>
                      <a:gd name="connsiteX13" fmla="*/ 4861971 w 4876992"/>
                      <a:gd name="connsiteY13" fmla="*/ 5292663 h 5293142"/>
                      <a:gd name="connsiteX14" fmla="*/ 4876992 w 4876992"/>
                      <a:gd name="connsiteY14" fmla="*/ 4145446 h 5293142"/>
                      <a:gd name="connsiteX15" fmla="*/ 3284845 w 4876992"/>
                      <a:gd name="connsiteY15" fmla="*/ 3368221 h 5293142"/>
                      <a:gd name="connsiteX16" fmla="*/ 3124556 w 4876992"/>
                      <a:gd name="connsiteY16" fmla="*/ 2983067 h 5293142"/>
                      <a:gd name="connsiteX17" fmla="*/ 2579902 w 4876992"/>
                      <a:gd name="connsiteY17" fmla="*/ 268917 h 5293142"/>
                      <a:gd name="connsiteX0" fmla="*/ 2579902 w 4876992"/>
                      <a:gd name="connsiteY0" fmla="*/ 268917 h 5293142"/>
                      <a:gd name="connsiteX1" fmla="*/ 2389165 w 4876992"/>
                      <a:gd name="connsiteY1" fmla="*/ 272776 h 5293142"/>
                      <a:gd name="connsiteX2" fmla="*/ 1349306 w 4876992"/>
                      <a:gd name="connsiteY2" fmla="*/ 1808207 h 5293142"/>
                      <a:gd name="connsiteX3" fmla="*/ 1495102 w 4876992"/>
                      <a:gd name="connsiteY3" fmla="*/ 2425032 h 5293142"/>
                      <a:gd name="connsiteX4" fmla="*/ 1752436 w 4876992"/>
                      <a:gd name="connsiteY4" fmla="*/ 2983067 h 5293142"/>
                      <a:gd name="connsiteX5" fmla="*/ 1592147 w 4876992"/>
                      <a:gd name="connsiteY5" fmla="*/ 3368221 h 5293142"/>
                      <a:gd name="connsiteX6" fmla="*/ 0 w 4876992"/>
                      <a:gd name="connsiteY6" fmla="*/ 4145446 h 5293142"/>
                      <a:gd name="connsiteX7" fmla="*/ 15021 w 4876992"/>
                      <a:gd name="connsiteY7" fmla="*/ 5292663 h 5293142"/>
                      <a:gd name="connsiteX8" fmla="*/ 2438400 w 4876992"/>
                      <a:gd name="connsiteY8" fmla="*/ 5293142 h 5293142"/>
                      <a:gd name="connsiteX9" fmla="*/ 2438400 w 4876992"/>
                      <a:gd name="connsiteY9" fmla="*/ 5293142 h 5293142"/>
                      <a:gd name="connsiteX10" fmla="*/ 2438496 w 4876992"/>
                      <a:gd name="connsiteY10" fmla="*/ 5293142 h 5293142"/>
                      <a:gd name="connsiteX11" fmla="*/ 2438592 w 4876992"/>
                      <a:gd name="connsiteY11" fmla="*/ 5293142 h 5293142"/>
                      <a:gd name="connsiteX12" fmla="*/ 2438592 w 4876992"/>
                      <a:gd name="connsiteY12" fmla="*/ 5293142 h 5293142"/>
                      <a:gd name="connsiteX13" fmla="*/ 4861971 w 4876992"/>
                      <a:gd name="connsiteY13" fmla="*/ 5292663 h 5293142"/>
                      <a:gd name="connsiteX14" fmla="*/ 4876992 w 4876992"/>
                      <a:gd name="connsiteY14" fmla="*/ 4145446 h 5293142"/>
                      <a:gd name="connsiteX15" fmla="*/ 3284845 w 4876992"/>
                      <a:gd name="connsiteY15" fmla="*/ 3368221 h 5293142"/>
                      <a:gd name="connsiteX16" fmla="*/ 3124556 w 4876992"/>
                      <a:gd name="connsiteY16" fmla="*/ 2983067 h 5293142"/>
                      <a:gd name="connsiteX17" fmla="*/ 2579902 w 4876992"/>
                      <a:gd name="connsiteY17" fmla="*/ 268917 h 5293142"/>
                      <a:gd name="connsiteX0" fmla="*/ 2579902 w 4876992"/>
                      <a:gd name="connsiteY0" fmla="*/ 18978 h 5043203"/>
                      <a:gd name="connsiteX1" fmla="*/ 1349306 w 4876992"/>
                      <a:gd name="connsiteY1" fmla="*/ 1558268 h 5043203"/>
                      <a:gd name="connsiteX2" fmla="*/ 1495102 w 4876992"/>
                      <a:gd name="connsiteY2" fmla="*/ 2175093 h 5043203"/>
                      <a:gd name="connsiteX3" fmla="*/ 1752436 w 4876992"/>
                      <a:gd name="connsiteY3" fmla="*/ 2733128 h 5043203"/>
                      <a:gd name="connsiteX4" fmla="*/ 1592147 w 4876992"/>
                      <a:gd name="connsiteY4" fmla="*/ 3118282 h 5043203"/>
                      <a:gd name="connsiteX5" fmla="*/ 0 w 4876992"/>
                      <a:gd name="connsiteY5" fmla="*/ 3895507 h 5043203"/>
                      <a:gd name="connsiteX6" fmla="*/ 15021 w 4876992"/>
                      <a:gd name="connsiteY6" fmla="*/ 5042724 h 5043203"/>
                      <a:gd name="connsiteX7" fmla="*/ 2438400 w 4876992"/>
                      <a:gd name="connsiteY7" fmla="*/ 5043203 h 5043203"/>
                      <a:gd name="connsiteX8" fmla="*/ 2438400 w 4876992"/>
                      <a:gd name="connsiteY8" fmla="*/ 5043203 h 5043203"/>
                      <a:gd name="connsiteX9" fmla="*/ 2438496 w 4876992"/>
                      <a:gd name="connsiteY9" fmla="*/ 5043203 h 5043203"/>
                      <a:gd name="connsiteX10" fmla="*/ 2438592 w 4876992"/>
                      <a:gd name="connsiteY10" fmla="*/ 5043203 h 5043203"/>
                      <a:gd name="connsiteX11" fmla="*/ 2438592 w 4876992"/>
                      <a:gd name="connsiteY11" fmla="*/ 5043203 h 5043203"/>
                      <a:gd name="connsiteX12" fmla="*/ 4861971 w 4876992"/>
                      <a:gd name="connsiteY12" fmla="*/ 5042724 h 5043203"/>
                      <a:gd name="connsiteX13" fmla="*/ 4876992 w 4876992"/>
                      <a:gd name="connsiteY13" fmla="*/ 3895507 h 5043203"/>
                      <a:gd name="connsiteX14" fmla="*/ 3284845 w 4876992"/>
                      <a:gd name="connsiteY14" fmla="*/ 3118282 h 5043203"/>
                      <a:gd name="connsiteX15" fmla="*/ 3124556 w 4876992"/>
                      <a:gd name="connsiteY15" fmla="*/ 2733128 h 5043203"/>
                      <a:gd name="connsiteX16" fmla="*/ 2579902 w 4876992"/>
                      <a:gd name="connsiteY16" fmla="*/ 18978 h 5043203"/>
                      <a:gd name="connsiteX0" fmla="*/ 2579902 w 4876992"/>
                      <a:gd name="connsiteY0" fmla="*/ 1468 h 5025693"/>
                      <a:gd name="connsiteX1" fmla="*/ 1349306 w 4876992"/>
                      <a:gd name="connsiteY1" fmla="*/ 1540758 h 5025693"/>
                      <a:gd name="connsiteX2" fmla="*/ 1495102 w 4876992"/>
                      <a:gd name="connsiteY2" fmla="*/ 2157583 h 5025693"/>
                      <a:gd name="connsiteX3" fmla="*/ 1752436 w 4876992"/>
                      <a:gd name="connsiteY3" fmla="*/ 2715618 h 5025693"/>
                      <a:gd name="connsiteX4" fmla="*/ 1592147 w 4876992"/>
                      <a:gd name="connsiteY4" fmla="*/ 3100772 h 5025693"/>
                      <a:gd name="connsiteX5" fmla="*/ 0 w 4876992"/>
                      <a:gd name="connsiteY5" fmla="*/ 3877997 h 5025693"/>
                      <a:gd name="connsiteX6" fmla="*/ 15021 w 4876992"/>
                      <a:gd name="connsiteY6" fmla="*/ 5025214 h 5025693"/>
                      <a:gd name="connsiteX7" fmla="*/ 2438400 w 4876992"/>
                      <a:gd name="connsiteY7" fmla="*/ 5025693 h 5025693"/>
                      <a:gd name="connsiteX8" fmla="*/ 2438400 w 4876992"/>
                      <a:gd name="connsiteY8" fmla="*/ 5025693 h 5025693"/>
                      <a:gd name="connsiteX9" fmla="*/ 2438496 w 4876992"/>
                      <a:gd name="connsiteY9" fmla="*/ 5025693 h 5025693"/>
                      <a:gd name="connsiteX10" fmla="*/ 2438592 w 4876992"/>
                      <a:gd name="connsiteY10" fmla="*/ 5025693 h 5025693"/>
                      <a:gd name="connsiteX11" fmla="*/ 2438592 w 4876992"/>
                      <a:gd name="connsiteY11" fmla="*/ 5025693 h 5025693"/>
                      <a:gd name="connsiteX12" fmla="*/ 4861971 w 4876992"/>
                      <a:gd name="connsiteY12" fmla="*/ 5025214 h 5025693"/>
                      <a:gd name="connsiteX13" fmla="*/ 4876992 w 4876992"/>
                      <a:gd name="connsiteY13" fmla="*/ 3877997 h 5025693"/>
                      <a:gd name="connsiteX14" fmla="*/ 3284845 w 4876992"/>
                      <a:gd name="connsiteY14" fmla="*/ 3100772 h 5025693"/>
                      <a:gd name="connsiteX15" fmla="*/ 3124556 w 4876992"/>
                      <a:gd name="connsiteY15" fmla="*/ 2715618 h 5025693"/>
                      <a:gd name="connsiteX16" fmla="*/ 2579902 w 4876992"/>
                      <a:gd name="connsiteY16" fmla="*/ 1468 h 5025693"/>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77 h 5024602"/>
                      <a:gd name="connsiteX1" fmla="*/ 1349306 w 4876992"/>
                      <a:gd name="connsiteY1" fmla="*/ 1539667 h 5024602"/>
                      <a:gd name="connsiteX2" fmla="*/ 1495102 w 4876992"/>
                      <a:gd name="connsiteY2" fmla="*/ 2156492 h 5024602"/>
                      <a:gd name="connsiteX3" fmla="*/ 1752436 w 4876992"/>
                      <a:gd name="connsiteY3" fmla="*/ 2714527 h 5024602"/>
                      <a:gd name="connsiteX4" fmla="*/ 1592147 w 4876992"/>
                      <a:gd name="connsiteY4" fmla="*/ 3099681 h 5024602"/>
                      <a:gd name="connsiteX5" fmla="*/ 0 w 4876992"/>
                      <a:gd name="connsiteY5" fmla="*/ 3876906 h 5024602"/>
                      <a:gd name="connsiteX6" fmla="*/ 15021 w 4876992"/>
                      <a:gd name="connsiteY6" fmla="*/ 5024123 h 5024602"/>
                      <a:gd name="connsiteX7" fmla="*/ 2438400 w 4876992"/>
                      <a:gd name="connsiteY7" fmla="*/ 5024602 h 5024602"/>
                      <a:gd name="connsiteX8" fmla="*/ 2438400 w 4876992"/>
                      <a:gd name="connsiteY8" fmla="*/ 5024602 h 5024602"/>
                      <a:gd name="connsiteX9" fmla="*/ 2438496 w 4876992"/>
                      <a:gd name="connsiteY9" fmla="*/ 5024602 h 5024602"/>
                      <a:gd name="connsiteX10" fmla="*/ 2438592 w 4876992"/>
                      <a:gd name="connsiteY10" fmla="*/ 5024602 h 5024602"/>
                      <a:gd name="connsiteX11" fmla="*/ 2438592 w 4876992"/>
                      <a:gd name="connsiteY11" fmla="*/ 5024602 h 5024602"/>
                      <a:gd name="connsiteX12" fmla="*/ 4861971 w 4876992"/>
                      <a:gd name="connsiteY12" fmla="*/ 5024123 h 5024602"/>
                      <a:gd name="connsiteX13" fmla="*/ 4876992 w 4876992"/>
                      <a:gd name="connsiteY13" fmla="*/ 3876906 h 5024602"/>
                      <a:gd name="connsiteX14" fmla="*/ 3284845 w 4876992"/>
                      <a:gd name="connsiteY14" fmla="*/ 3099681 h 5024602"/>
                      <a:gd name="connsiteX15" fmla="*/ 3124556 w 4876992"/>
                      <a:gd name="connsiteY15" fmla="*/ 2714527 h 5024602"/>
                      <a:gd name="connsiteX16" fmla="*/ 2579902 w 4876992"/>
                      <a:gd name="connsiteY16" fmla="*/ 377 h 5024602"/>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51327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51327 w 4876992"/>
                      <a:gd name="connsiteY16" fmla="*/ 325 h 5024550"/>
                      <a:gd name="connsiteX0" fmla="*/ 2551327 w 4876992"/>
                      <a:gd name="connsiteY0" fmla="*/ 161 h 5024386"/>
                      <a:gd name="connsiteX1" fmla="*/ 1349306 w 4876992"/>
                      <a:gd name="connsiteY1" fmla="*/ 1539451 h 5024386"/>
                      <a:gd name="connsiteX2" fmla="*/ 1495102 w 4876992"/>
                      <a:gd name="connsiteY2" fmla="*/ 2156276 h 5024386"/>
                      <a:gd name="connsiteX3" fmla="*/ 1752436 w 4876992"/>
                      <a:gd name="connsiteY3" fmla="*/ 2714311 h 5024386"/>
                      <a:gd name="connsiteX4" fmla="*/ 1592147 w 4876992"/>
                      <a:gd name="connsiteY4" fmla="*/ 3099465 h 5024386"/>
                      <a:gd name="connsiteX5" fmla="*/ 0 w 4876992"/>
                      <a:gd name="connsiteY5" fmla="*/ 3876690 h 5024386"/>
                      <a:gd name="connsiteX6" fmla="*/ 15021 w 4876992"/>
                      <a:gd name="connsiteY6" fmla="*/ 5023907 h 5024386"/>
                      <a:gd name="connsiteX7" fmla="*/ 2438400 w 4876992"/>
                      <a:gd name="connsiteY7" fmla="*/ 5024386 h 5024386"/>
                      <a:gd name="connsiteX8" fmla="*/ 2438400 w 4876992"/>
                      <a:gd name="connsiteY8" fmla="*/ 5024386 h 5024386"/>
                      <a:gd name="connsiteX9" fmla="*/ 2438496 w 4876992"/>
                      <a:gd name="connsiteY9" fmla="*/ 5024386 h 5024386"/>
                      <a:gd name="connsiteX10" fmla="*/ 2438592 w 4876992"/>
                      <a:gd name="connsiteY10" fmla="*/ 5024386 h 5024386"/>
                      <a:gd name="connsiteX11" fmla="*/ 2438592 w 4876992"/>
                      <a:gd name="connsiteY11" fmla="*/ 5024386 h 5024386"/>
                      <a:gd name="connsiteX12" fmla="*/ 4861971 w 4876992"/>
                      <a:gd name="connsiteY12" fmla="*/ 5023907 h 5024386"/>
                      <a:gd name="connsiteX13" fmla="*/ 4876992 w 4876992"/>
                      <a:gd name="connsiteY13" fmla="*/ 3876690 h 5024386"/>
                      <a:gd name="connsiteX14" fmla="*/ 3284845 w 4876992"/>
                      <a:gd name="connsiteY14" fmla="*/ 3099465 h 5024386"/>
                      <a:gd name="connsiteX15" fmla="*/ 3124556 w 4876992"/>
                      <a:gd name="connsiteY15" fmla="*/ 2714311 h 5024386"/>
                      <a:gd name="connsiteX16" fmla="*/ 2551327 w 4876992"/>
                      <a:gd name="connsiteY16" fmla="*/ 161 h 5024386"/>
                      <a:gd name="connsiteX0" fmla="*/ 2551327 w 4876992"/>
                      <a:gd name="connsiteY0" fmla="*/ 147 h 5037072"/>
                      <a:gd name="connsiteX1" fmla="*/ 1349306 w 4876992"/>
                      <a:gd name="connsiteY1" fmla="*/ 1552137 h 5037072"/>
                      <a:gd name="connsiteX2" fmla="*/ 1495102 w 4876992"/>
                      <a:gd name="connsiteY2" fmla="*/ 2168962 h 5037072"/>
                      <a:gd name="connsiteX3" fmla="*/ 1752436 w 4876992"/>
                      <a:gd name="connsiteY3" fmla="*/ 2726997 h 5037072"/>
                      <a:gd name="connsiteX4" fmla="*/ 1592147 w 4876992"/>
                      <a:gd name="connsiteY4" fmla="*/ 3112151 h 5037072"/>
                      <a:gd name="connsiteX5" fmla="*/ 0 w 4876992"/>
                      <a:gd name="connsiteY5" fmla="*/ 3889376 h 5037072"/>
                      <a:gd name="connsiteX6" fmla="*/ 15021 w 4876992"/>
                      <a:gd name="connsiteY6" fmla="*/ 5036593 h 5037072"/>
                      <a:gd name="connsiteX7" fmla="*/ 2438400 w 4876992"/>
                      <a:gd name="connsiteY7" fmla="*/ 5037072 h 5037072"/>
                      <a:gd name="connsiteX8" fmla="*/ 2438400 w 4876992"/>
                      <a:gd name="connsiteY8" fmla="*/ 5037072 h 5037072"/>
                      <a:gd name="connsiteX9" fmla="*/ 2438496 w 4876992"/>
                      <a:gd name="connsiteY9" fmla="*/ 5037072 h 5037072"/>
                      <a:gd name="connsiteX10" fmla="*/ 2438592 w 4876992"/>
                      <a:gd name="connsiteY10" fmla="*/ 5037072 h 5037072"/>
                      <a:gd name="connsiteX11" fmla="*/ 2438592 w 4876992"/>
                      <a:gd name="connsiteY11" fmla="*/ 5037072 h 5037072"/>
                      <a:gd name="connsiteX12" fmla="*/ 4861971 w 4876992"/>
                      <a:gd name="connsiteY12" fmla="*/ 5036593 h 5037072"/>
                      <a:gd name="connsiteX13" fmla="*/ 4876992 w 4876992"/>
                      <a:gd name="connsiteY13" fmla="*/ 3889376 h 5037072"/>
                      <a:gd name="connsiteX14" fmla="*/ 3284845 w 4876992"/>
                      <a:gd name="connsiteY14" fmla="*/ 3112151 h 5037072"/>
                      <a:gd name="connsiteX15" fmla="*/ 3124556 w 4876992"/>
                      <a:gd name="connsiteY15" fmla="*/ 2726997 h 5037072"/>
                      <a:gd name="connsiteX16" fmla="*/ 2551327 w 4876992"/>
                      <a:gd name="connsiteY16" fmla="*/ 147 h 5037072"/>
                      <a:gd name="connsiteX0" fmla="*/ 2551327 w 4876992"/>
                      <a:gd name="connsiteY0" fmla="*/ 3463 h 5040388"/>
                      <a:gd name="connsiteX1" fmla="*/ 1495102 w 4876992"/>
                      <a:gd name="connsiteY1" fmla="*/ 2172278 h 5040388"/>
                      <a:gd name="connsiteX2" fmla="*/ 1752436 w 4876992"/>
                      <a:gd name="connsiteY2" fmla="*/ 2730313 h 5040388"/>
                      <a:gd name="connsiteX3" fmla="*/ 1592147 w 4876992"/>
                      <a:gd name="connsiteY3" fmla="*/ 3115467 h 5040388"/>
                      <a:gd name="connsiteX4" fmla="*/ 0 w 4876992"/>
                      <a:gd name="connsiteY4" fmla="*/ 3892692 h 5040388"/>
                      <a:gd name="connsiteX5" fmla="*/ 15021 w 4876992"/>
                      <a:gd name="connsiteY5" fmla="*/ 5039909 h 5040388"/>
                      <a:gd name="connsiteX6" fmla="*/ 2438400 w 4876992"/>
                      <a:gd name="connsiteY6" fmla="*/ 5040388 h 5040388"/>
                      <a:gd name="connsiteX7" fmla="*/ 2438400 w 4876992"/>
                      <a:gd name="connsiteY7" fmla="*/ 5040388 h 5040388"/>
                      <a:gd name="connsiteX8" fmla="*/ 2438496 w 4876992"/>
                      <a:gd name="connsiteY8" fmla="*/ 5040388 h 5040388"/>
                      <a:gd name="connsiteX9" fmla="*/ 2438592 w 4876992"/>
                      <a:gd name="connsiteY9" fmla="*/ 5040388 h 5040388"/>
                      <a:gd name="connsiteX10" fmla="*/ 2438592 w 4876992"/>
                      <a:gd name="connsiteY10" fmla="*/ 5040388 h 5040388"/>
                      <a:gd name="connsiteX11" fmla="*/ 4861971 w 4876992"/>
                      <a:gd name="connsiteY11" fmla="*/ 5039909 h 5040388"/>
                      <a:gd name="connsiteX12" fmla="*/ 4876992 w 4876992"/>
                      <a:gd name="connsiteY12" fmla="*/ 3892692 h 5040388"/>
                      <a:gd name="connsiteX13" fmla="*/ 3284845 w 4876992"/>
                      <a:gd name="connsiteY13" fmla="*/ 3115467 h 5040388"/>
                      <a:gd name="connsiteX14" fmla="*/ 3124556 w 4876992"/>
                      <a:gd name="connsiteY14" fmla="*/ 2730313 h 5040388"/>
                      <a:gd name="connsiteX15" fmla="*/ 2551327 w 4876992"/>
                      <a:gd name="connsiteY15" fmla="*/ 3463 h 5040388"/>
                      <a:gd name="connsiteX0" fmla="*/ 2551327 w 4876992"/>
                      <a:gd name="connsiteY0" fmla="*/ 0 h 5036925"/>
                      <a:gd name="connsiteX1" fmla="*/ 1752436 w 4876992"/>
                      <a:gd name="connsiteY1" fmla="*/ 2726850 h 5036925"/>
                      <a:gd name="connsiteX2" fmla="*/ 1592147 w 4876992"/>
                      <a:gd name="connsiteY2" fmla="*/ 3112004 h 5036925"/>
                      <a:gd name="connsiteX3" fmla="*/ 0 w 4876992"/>
                      <a:gd name="connsiteY3" fmla="*/ 3889229 h 5036925"/>
                      <a:gd name="connsiteX4" fmla="*/ 15021 w 4876992"/>
                      <a:gd name="connsiteY4" fmla="*/ 5036446 h 5036925"/>
                      <a:gd name="connsiteX5" fmla="*/ 2438400 w 4876992"/>
                      <a:gd name="connsiteY5" fmla="*/ 5036925 h 5036925"/>
                      <a:gd name="connsiteX6" fmla="*/ 2438400 w 4876992"/>
                      <a:gd name="connsiteY6" fmla="*/ 5036925 h 5036925"/>
                      <a:gd name="connsiteX7" fmla="*/ 2438496 w 4876992"/>
                      <a:gd name="connsiteY7" fmla="*/ 5036925 h 5036925"/>
                      <a:gd name="connsiteX8" fmla="*/ 2438592 w 4876992"/>
                      <a:gd name="connsiteY8" fmla="*/ 5036925 h 5036925"/>
                      <a:gd name="connsiteX9" fmla="*/ 2438592 w 4876992"/>
                      <a:gd name="connsiteY9" fmla="*/ 5036925 h 5036925"/>
                      <a:gd name="connsiteX10" fmla="*/ 4861971 w 4876992"/>
                      <a:gd name="connsiteY10" fmla="*/ 5036446 h 5036925"/>
                      <a:gd name="connsiteX11" fmla="*/ 4876992 w 4876992"/>
                      <a:gd name="connsiteY11" fmla="*/ 3889229 h 5036925"/>
                      <a:gd name="connsiteX12" fmla="*/ 3284845 w 4876992"/>
                      <a:gd name="connsiteY12" fmla="*/ 3112004 h 5036925"/>
                      <a:gd name="connsiteX13" fmla="*/ 3124556 w 4876992"/>
                      <a:gd name="connsiteY13" fmla="*/ 2726850 h 5036925"/>
                      <a:gd name="connsiteX14" fmla="*/ 2551327 w 4876992"/>
                      <a:gd name="connsiteY14" fmla="*/ 0 h 5036925"/>
                      <a:gd name="connsiteX0" fmla="*/ 2551327 w 4876992"/>
                      <a:gd name="connsiteY0" fmla="*/ 0 h 5036925"/>
                      <a:gd name="connsiteX1" fmla="*/ 1752436 w 4876992"/>
                      <a:gd name="connsiteY1" fmla="*/ 2726850 h 5036925"/>
                      <a:gd name="connsiteX2" fmla="*/ 1592147 w 4876992"/>
                      <a:gd name="connsiteY2" fmla="*/ 3112004 h 5036925"/>
                      <a:gd name="connsiteX3" fmla="*/ 0 w 4876992"/>
                      <a:gd name="connsiteY3" fmla="*/ 3889229 h 5036925"/>
                      <a:gd name="connsiteX4" fmla="*/ 15021 w 4876992"/>
                      <a:gd name="connsiteY4" fmla="*/ 5036446 h 5036925"/>
                      <a:gd name="connsiteX5" fmla="*/ 2438400 w 4876992"/>
                      <a:gd name="connsiteY5" fmla="*/ 5036925 h 5036925"/>
                      <a:gd name="connsiteX6" fmla="*/ 2438400 w 4876992"/>
                      <a:gd name="connsiteY6" fmla="*/ 5036925 h 5036925"/>
                      <a:gd name="connsiteX7" fmla="*/ 2438496 w 4876992"/>
                      <a:gd name="connsiteY7" fmla="*/ 5036925 h 5036925"/>
                      <a:gd name="connsiteX8" fmla="*/ 2438592 w 4876992"/>
                      <a:gd name="connsiteY8" fmla="*/ 5036925 h 5036925"/>
                      <a:gd name="connsiteX9" fmla="*/ 2438592 w 4876992"/>
                      <a:gd name="connsiteY9" fmla="*/ 5036925 h 5036925"/>
                      <a:gd name="connsiteX10" fmla="*/ 4861971 w 4876992"/>
                      <a:gd name="connsiteY10" fmla="*/ 5036446 h 5036925"/>
                      <a:gd name="connsiteX11" fmla="*/ 4876992 w 4876992"/>
                      <a:gd name="connsiteY11" fmla="*/ 3889229 h 5036925"/>
                      <a:gd name="connsiteX12" fmla="*/ 3284845 w 4876992"/>
                      <a:gd name="connsiteY12" fmla="*/ 3112004 h 5036925"/>
                      <a:gd name="connsiteX13" fmla="*/ 3124556 w 4876992"/>
                      <a:gd name="connsiteY13" fmla="*/ 2726850 h 5036925"/>
                      <a:gd name="connsiteX14" fmla="*/ 2551327 w 4876992"/>
                      <a:gd name="connsiteY14" fmla="*/ 0 h 5036925"/>
                      <a:gd name="connsiteX0" fmla="*/ 2551327 w 4876992"/>
                      <a:gd name="connsiteY0" fmla="*/ 1118 h 5038043"/>
                      <a:gd name="connsiteX1" fmla="*/ 1752436 w 4876992"/>
                      <a:gd name="connsiteY1" fmla="*/ 2727968 h 5038043"/>
                      <a:gd name="connsiteX2" fmla="*/ 1592147 w 4876992"/>
                      <a:gd name="connsiteY2" fmla="*/ 3113122 h 5038043"/>
                      <a:gd name="connsiteX3" fmla="*/ 0 w 4876992"/>
                      <a:gd name="connsiteY3" fmla="*/ 3890347 h 5038043"/>
                      <a:gd name="connsiteX4" fmla="*/ 15021 w 4876992"/>
                      <a:gd name="connsiteY4" fmla="*/ 5037564 h 5038043"/>
                      <a:gd name="connsiteX5" fmla="*/ 2438400 w 4876992"/>
                      <a:gd name="connsiteY5" fmla="*/ 5038043 h 5038043"/>
                      <a:gd name="connsiteX6" fmla="*/ 2438400 w 4876992"/>
                      <a:gd name="connsiteY6" fmla="*/ 5038043 h 5038043"/>
                      <a:gd name="connsiteX7" fmla="*/ 2438496 w 4876992"/>
                      <a:gd name="connsiteY7" fmla="*/ 5038043 h 5038043"/>
                      <a:gd name="connsiteX8" fmla="*/ 2438592 w 4876992"/>
                      <a:gd name="connsiteY8" fmla="*/ 5038043 h 5038043"/>
                      <a:gd name="connsiteX9" fmla="*/ 2438592 w 4876992"/>
                      <a:gd name="connsiteY9" fmla="*/ 5038043 h 5038043"/>
                      <a:gd name="connsiteX10" fmla="*/ 4861971 w 4876992"/>
                      <a:gd name="connsiteY10" fmla="*/ 5037564 h 5038043"/>
                      <a:gd name="connsiteX11" fmla="*/ 4876992 w 4876992"/>
                      <a:gd name="connsiteY11" fmla="*/ 3890347 h 5038043"/>
                      <a:gd name="connsiteX12" fmla="*/ 3284845 w 4876992"/>
                      <a:gd name="connsiteY12" fmla="*/ 3113122 h 5038043"/>
                      <a:gd name="connsiteX13" fmla="*/ 3124556 w 4876992"/>
                      <a:gd name="connsiteY13" fmla="*/ 2727968 h 5038043"/>
                      <a:gd name="connsiteX14" fmla="*/ 2551327 w 4876992"/>
                      <a:gd name="connsiteY14" fmla="*/ 1118 h 5038043"/>
                      <a:gd name="connsiteX0" fmla="*/ 2551327 w 4876992"/>
                      <a:gd name="connsiteY0" fmla="*/ 3415 h 5040340"/>
                      <a:gd name="connsiteX1" fmla="*/ 1752436 w 4876992"/>
                      <a:gd name="connsiteY1" fmla="*/ 2730265 h 5040340"/>
                      <a:gd name="connsiteX2" fmla="*/ 1592147 w 4876992"/>
                      <a:gd name="connsiteY2" fmla="*/ 3115419 h 5040340"/>
                      <a:gd name="connsiteX3" fmla="*/ 0 w 4876992"/>
                      <a:gd name="connsiteY3" fmla="*/ 3892644 h 5040340"/>
                      <a:gd name="connsiteX4" fmla="*/ 15021 w 4876992"/>
                      <a:gd name="connsiteY4" fmla="*/ 5039861 h 5040340"/>
                      <a:gd name="connsiteX5" fmla="*/ 2438400 w 4876992"/>
                      <a:gd name="connsiteY5" fmla="*/ 5040340 h 5040340"/>
                      <a:gd name="connsiteX6" fmla="*/ 2438400 w 4876992"/>
                      <a:gd name="connsiteY6" fmla="*/ 5040340 h 5040340"/>
                      <a:gd name="connsiteX7" fmla="*/ 2438496 w 4876992"/>
                      <a:gd name="connsiteY7" fmla="*/ 5040340 h 5040340"/>
                      <a:gd name="connsiteX8" fmla="*/ 2438592 w 4876992"/>
                      <a:gd name="connsiteY8" fmla="*/ 5040340 h 5040340"/>
                      <a:gd name="connsiteX9" fmla="*/ 2438592 w 4876992"/>
                      <a:gd name="connsiteY9" fmla="*/ 5040340 h 5040340"/>
                      <a:gd name="connsiteX10" fmla="*/ 4861971 w 4876992"/>
                      <a:gd name="connsiteY10" fmla="*/ 5039861 h 5040340"/>
                      <a:gd name="connsiteX11" fmla="*/ 4876992 w 4876992"/>
                      <a:gd name="connsiteY11" fmla="*/ 3892644 h 5040340"/>
                      <a:gd name="connsiteX12" fmla="*/ 3284845 w 4876992"/>
                      <a:gd name="connsiteY12" fmla="*/ 3115419 h 5040340"/>
                      <a:gd name="connsiteX13" fmla="*/ 3124556 w 4876992"/>
                      <a:gd name="connsiteY13" fmla="*/ 2730265 h 5040340"/>
                      <a:gd name="connsiteX14" fmla="*/ 2551327 w 4876992"/>
                      <a:gd name="connsiteY14" fmla="*/ 3415 h 5040340"/>
                      <a:gd name="connsiteX0" fmla="*/ 2551327 w 4876992"/>
                      <a:gd name="connsiteY0" fmla="*/ 728 h 5037653"/>
                      <a:gd name="connsiteX1" fmla="*/ 1752436 w 4876992"/>
                      <a:gd name="connsiteY1" fmla="*/ 2727578 h 5037653"/>
                      <a:gd name="connsiteX2" fmla="*/ 1592147 w 4876992"/>
                      <a:gd name="connsiteY2" fmla="*/ 3112732 h 5037653"/>
                      <a:gd name="connsiteX3" fmla="*/ 0 w 4876992"/>
                      <a:gd name="connsiteY3" fmla="*/ 3889957 h 5037653"/>
                      <a:gd name="connsiteX4" fmla="*/ 15021 w 4876992"/>
                      <a:gd name="connsiteY4" fmla="*/ 5037174 h 5037653"/>
                      <a:gd name="connsiteX5" fmla="*/ 2438400 w 4876992"/>
                      <a:gd name="connsiteY5" fmla="*/ 5037653 h 5037653"/>
                      <a:gd name="connsiteX6" fmla="*/ 2438400 w 4876992"/>
                      <a:gd name="connsiteY6" fmla="*/ 5037653 h 5037653"/>
                      <a:gd name="connsiteX7" fmla="*/ 2438496 w 4876992"/>
                      <a:gd name="connsiteY7" fmla="*/ 5037653 h 5037653"/>
                      <a:gd name="connsiteX8" fmla="*/ 2438592 w 4876992"/>
                      <a:gd name="connsiteY8" fmla="*/ 5037653 h 5037653"/>
                      <a:gd name="connsiteX9" fmla="*/ 2438592 w 4876992"/>
                      <a:gd name="connsiteY9" fmla="*/ 5037653 h 5037653"/>
                      <a:gd name="connsiteX10" fmla="*/ 4861971 w 4876992"/>
                      <a:gd name="connsiteY10" fmla="*/ 5037174 h 5037653"/>
                      <a:gd name="connsiteX11" fmla="*/ 4876992 w 4876992"/>
                      <a:gd name="connsiteY11" fmla="*/ 3889957 h 5037653"/>
                      <a:gd name="connsiteX12" fmla="*/ 3284845 w 4876992"/>
                      <a:gd name="connsiteY12" fmla="*/ 3112732 h 5037653"/>
                      <a:gd name="connsiteX13" fmla="*/ 3124556 w 4876992"/>
                      <a:gd name="connsiteY13" fmla="*/ 2727578 h 5037653"/>
                      <a:gd name="connsiteX14" fmla="*/ 2551327 w 4876992"/>
                      <a:gd name="connsiteY14" fmla="*/ 728 h 5037653"/>
                      <a:gd name="connsiteX0" fmla="*/ 2551327 w 4876992"/>
                      <a:gd name="connsiteY0" fmla="*/ 728 h 5037653"/>
                      <a:gd name="connsiteX1" fmla="*/ 1752436 w 4876992"/>
                      <a:gd name="connsiteY1" fmla="*/ 2727578 h 5037653"/>
                      <a:gd name="connsiteX2" fmla="*/ 1592147 w 4876992"/>
                      <a:gd name="connsiteY2" fmla="*/ 3112732 h 5037653"/>
                      <a:gd name="connsiteX3" fmla="*/ 0 w 4876992"/>
                      <a:gd name="connsiteY3" fmla="*/ 3889957 h 5037653"/>
                      <a:gd name="connsiteX4" fmla="*/ 15021 w 4876992"/>
                      <a:gd name="connsiteY4" fmla="*/ 5037174 h 5037653"/>
                      <a:gd name="connsiteX5" fmla="*/ 2438400 w 4876992"/>
                      <a:gd name="connsiteY5" fmla="*/ 5037653 h 5037653"/>
                      <a:gd name="connsiteX6" fmla="*/ 2438400 w 4876992"/>
                      <a:gd name="connsiteY6" fmla="*/ 5037653 h 5037653"/>
                      <a:gd name="connsiteX7" fmla="*/ 2438496 w 4876992"/>
                      <a:gd name="connsiteY7" fmla="*/ 5037653 h 5037653"/>
                      <a:gd name="connsiteX8" fmla="*/ 2438592 w 4876992"/>
                      <a:gd name="connsiteY8" fmla="*/ 5037653 h 5037653"/>
                      <a:gd name="connsiteX9" fmla="*/ 2438592 w 4876992"/>
                      <a:gd name="connsiteY9" fmla="*/ 5037653 h 5037653"/>
                      <a:gd name="connsiteX10" fmla="*/ 4861971 w 4876992"/>
                      <a:gd name="connsiteY10" fmla="*/ 5037174 h 5037653"/>
                      <a:gd name="connsiteX11" fmla="*/ 4876992 w 4876992"/>
                      <a:gd name="connsiteY11" fmla="*/ 3889957 h 5037653"/>
                      <a:gd name="connsiteX12" fmla="*/ 3284845 w 4876992"/>
                      <a:gd name="connsiteY12" fmla="*/ 3112732 h 5037653"/>
                      <a:gd name="connsiteX13" fmla="*/ 3124556 w 4876992"/>
                      <a:gd name="connsiteY13" fmla="*/ 2727578 h 5037653"/>
                      <a:gd name="connsiteX14" fmla="*/ 2551327 w 4876992"/>
                      <a:gd name="connsiteY14" fmla="*/ 728 h 5037653"/>
                      <a:gd name="connsiteX0" fmla="*/ 2551327 w 4876992"/>
                      <a:gd name="connsiteY0" fmla="*/ 728 h 5037653"/>
                      <a:gd name="connsiteX1" fmla="*/ 1752436 w 4876992"/>
                      <a:gd name="connsiteY1" fmla="*/ 2727578 h 5037653"/>
                      <a:gd name="connsiteX2" fmla="*/ 1592147 w 4876992"/>
                      <a:gd name="connsiteY2" fmla="*/ 3112732 h 5037653"/>
                      <a:gd name="connsiteX3" fmla="*/ 0 w 4876992"/>
                      <a:gd name="connsiteY3" fmla="*/ 3889957 h 5037653"/>
                      <a:gd name="connsiteX4" fmla="*/ 15021 w 4876992"/>
                      <a:gd name="connsiteY4" fmla="*/ 5037174 h 5037653"/>
                      <a:gd name="connsiteX5" fmla="*/ 2438400 w 4876992"/>
                      <a:gd name="connsiteY5" fmla="*/ 5037653 h 5037653"/>
                      <a:gd name="connsiteX6" fmla="*/ 2438400 w 4876992"/>
                      <a:gd name="connsiteY6" fmla="*/ 5037653 h 5037653"/>
                      <a:gd name="connsiteX7" fmla="*/ 2438496 w 4876992"/>
                      <a:gd name="connsiteY7" fmla="*/ 5037653 h 5037653"/>
                      <a:gd name="connsiteX8" fmla="*/ 2438592 w 4876992"/>
                      <a:gd name="connsiteY8" fmla="*/ 5037653 h 5037653"/>
                      <a:gd name="connsiteX9" fmla="*/ 2438592 w 4876992"/>
                      <a:gd name="connsiteY9" fmla="*/ 5037653 h 5037653"/>
                      <a:gd name="connsiteX10" fmla="*/ 4861971 w 4876992"/>
                      <a:gd name="connsiteY10" fmla="*/ 5037174 h 5037653"/>
                      <a:gd name="connsiteX11" fmla="*/ 4876992 w 4876992"/>
                      <a:gd name="connsiteY11" fmla="*/ 3889957 h 5037653"/>
                      <a:gd name="connsiteX12" fmla="*/ 3284845 w 4876992"/>
                      <a:gd name="connsiteY12" fmla="*/ 3112732 h 5037653"/>
                      <a:gd name="connsiteX13" fmla="*/ 3124556 w 4876992"/>
                      <a:gd name="connsiteY13" fmla="*/ 2727578 h 5037653"/>
                      <a:gd name="connsiteX14" fmla="*/ 2551327 w 4876992"/>
                      <a:gd name="connsiteY14" fmla="*/ 728 h 5037653"/>
                      <a:gd name="connsiteX0" fmla="*/ 2551327 w 4876992"/>
                      <a:gd name="connsiteY0" fmla="*/ 546 h 5037471"/>
                      <a:gd name="connsiteX1" fmla="*/ 1752436 w 4876992"/>
                      <a:gd name="connsiteY1" fmla="*/ 2727396 h 5037471"/>
                      <a:gd name="connsiteX2" fmla="*/ 1592147 w 4876992"/>
                      <a:gd name="connsiteY2" fmla="*/ 3112550 h 5037471"/>
                      <a:gd name="connsiteX3" fmla="*/ 0 w 4876992"/>
                      <a:gd name="connsiteY3" fmla="*/ 3889775 h 5037471"/>
                      <a:gd name="connsiteX4" fmla="*/ 15021 w 4876992"/>
                      <a:gd name="connsiteY4" fmla="*/ 5036992 h 5037471"/>
                      <a:gd name="connsiteX5" fmla="*/ 2438400 w 4876992"/>
                      <a:gd name="connsiteY5" fmla="*/ 5037471 h 5037471"/>
                      <a:gd name="connsiteX6" fmla="*/ 2438400 w 4876992"/>
                      <a:gd name="connsiteY6" fmla="*/ 5037471 h 5037471"/>
                      <a:gd name="connsiteX7" fmla="*/ 2438496 w 4876992"/>
                      <a:gd name="connsiteY7" fmla="*/ 5037471 h 5037471"/>
                      <a:gd name="connsiteX8" fmla="*/ 2438592 w 4876992"/>
                      <a:gd name="connsiteY8" fmla="*/ 5037471 h 5037471"/>
                      <a:gd name="connsiteX9" fmla="*/ 2438592 w 4876992"/>
                      <a:gd name="connsiteY9" fmla="*/ 5037471 h 5037471"/>
                      <a:gd name="connsiteX10" fmla="*/ 4861971 w 4876992"/>
                      <a:gd name="connsiteY10" fmla="*/ 5036992 h 5037471"/>
                      <a:gd name="connsiteX11" fmla="*/ 4876992 w 4876992"/>
                      <a:gd name="connsiteY11" fmla="*/ 3889775 h 5037471"/>
                      <a:gd name="connsiteX12" fmla="*/ 3284845 w 4876992"/>
                      <a:gd name="connsiteY12" fmla="*/ 3112550 h 5037471"/>
                      <a:gd name="connsiteX13" fmla="*/ 3124556 w 4876992"/>
                      <a:gd name="connsiteY13" fmla="*/ 2727396 h 5037471"/>
                      <a:gd name="connsiteX14" fmla="*/ 2551327 w 4876992"/>
                      <a:gd name="connsiteY14" fmla="*/ 546 h 5037471"/>
                      <a:gd name="connsiteX0" fmla="*/ 2551327 w 4876992"/>
                      <a:gd name="connsiteY0" fmla="*/ 674 h 5037599"/>
                      <a:gd name="connsiteX1" fmla="*/ 1752436 w 4876992"/>
                      <a:gd name="connsiteY1" fmla="*/ 2727524 h 5037599"/>
                      <a:gd name="connsiteX2" fmla="*/ 1592147 w 4876992"/>
                      <a:gd name="connsiteY2" fmla="*/ 3112678 h 5037599"/>
                      <a:gd name="connsiteX3" fmla="*/ 0 w 4876992"/>
                      <a:gd name="connsiteY3" fmla="*/ 3889903 h 5037599"/>
                      <a:gd name="connsiteX4" fmla="*/ 15021 w 4876992"/>
                      <a:gd name="connsiteY4" fmla="*/ 5037120 h 5037599"/>
                      <a:gd name="connsiteX5" fmla="*/ 2438400 w 4876992"/>
                      <a:gd name="connsiteY5" fmla="*/ 5037599 h 5037599"/>
                      <a:gd name="connsiteX6" fmla="*/ 2438400 w 4876992"/>
                      <a:gd name="connsiteY6" fmla="*/ 5037599 h 5037599"/>
                      <a:gd name="connsiteX7" fmla="*/ 2438496 w 4876992"/>
                      <a:gd name="connsiteY7" fmla="*/ 5037599 h 5037599"/>
                      <a:gd name="connsiteX8" fmla="*/ 2438592 w 4876992"/>
                      <a:gd name="connsiteY8" fmla="*/ 5037599 h 5037599"/>
                      <a:gd name="connsiteX9" fmla="*/ 2438592 w 4876992"/>
                      <a:gd name="connsiteY9" fmla="*/ 5037599 h 5037599"/>
                      <a:gd name="connsiteX10" fmla="*/ 4861971 w 4876992"/>
                      <a:gd name="connsiteY10" fmla="*/ 5037120 h 5037599"/>
                      <a:gd name="connsiteX11" fmla="*/ 4876992 w 4876992"/>
                      <a:gd name="connsiteY11" fmla="*/ 3889903 h 5037599"/>
                      <a:gd name="connsiteX12" fmla="*/ 3284845 w 4876992"/>
                      <a:gd name="connsiteY12" fmla="*/ 3112678 h 5037599"/>
                      <a:gd name="connsiteX13" fmla="*/ 3124556 w 4876992"/>
                      <a:gd name="connsiteY13" fmla="*/ 2727524 h 5037599"/>
                      <a:gd name="connsiteX14" fmla="*/ 2551327 w 4876992"/>
                      <a:gd name="connsiteY14" fmla="*/ 674 h 5037599"/>
                      <a:gd name="connsiteX0" fmla="*/ 2551327 w 4876992"/>
                      <a:gd name="connsiteY0" fmla="*/ 663 h 5037588"/>
                      <a:gd name="connsiteX1" fmla="*/ 1752436 w 4876992"/>
                      <a:gd name="connsiteY1" fmla="*/ 2727513 h 5037588"/>
                      <a:gd name="connsiteX2" fmla="*/ 1592147 w 4876992"/>
                      <a:gd name="connsiteY2" fmla="*/ 3112667 h 5037588"/>
                      <a:gd name="connsiteX3" fmla="*/ 0 w 4876992"/>
                      <a:gd name="connsiteY3" fmla="*/ 3889892 h 5037588"/>
                      <a:gd name="connsiteX4" fmla="*/ 15021 w 4876992"/>
                      <a:gd name="connsiteY4" fmla="*/ 5037109 h 5037588"/>
                      <a:gd name="connsiteX5" fmla="*/ 2438400 w 4876992"/>
                      <a:gd name="connsiteY5" fmla="*/ 5037588 h 5037588"/>
                      <a:gd name="connsiteX6" fmla="*/ 2438400 w 4876992"/>
                      <a:gd name="connsiteY6" fmla="*/ 5037588 h 5037588"/>
                      <a:gd name="connsiteX7" fmla="*/ 2438496 w 4876992"/>
                      <a:gd name="connsiteY7" fmla="*/ 5037588 h 5037588"/>
                      <a:gd name="connsiteX8" fmla="*/ 2438592 w 4876992"/>
                      <a:gd name="connsiteY8" fmla="*/ 5037588 h 5037588"/>
                      <a:gd name="connsiteX9" fmla="*/ 2438592 w 4876992"/>
                      <a:gd name="connsiteY9" fmla="*/ 5037588 h 5037588"/>
                      <a:gd name="connsiteX10" fmla="*/ 4861971 w 4876992"/>
                      <a:gd name="connsiteY10" fmla="*/ 5037109 h 5037588"/>
                      <a:gd name="connsiteX11" fmla="*/ 4876992 w 4876992"/>
                      <a:gd name="connsiteY11" fmla="*/ 3889892 h 5037588"/>
                      <a:gd name="connsiteX12" fmla="*/ 3284845 w 4876992"/>
                      <a:gd name="connsiteY12" fmla="*/ 3112667 h 5037588"/>
                      <a:gd name="connsiteX13" fmla="*/ 3124556 w 4876992"/>
                      <a:gd name="connsiteY13" fmla="*/ 2727513 h 5037588"/>
                      <a:gd name="connsiteX14" fmla="*/ 2551327 w 4876992"/>
                      <a:gd name="connsiteY14" fmla="*/ 663 h 5037588"/>
                      <a:gd name="connsiteX0" fmla="*/ 2551327 w 4876992"/>
                      <a:gd name="connsiteY0" fmla="*/ 651 h 5037576"/>
                      <a:gd name="connsiteX1" fmla="*/ 1752436 w 4876992"/>
                      <a:gd name="connsiteY1" fmla="*/ 2727501 h 5037576"/>
                      <a:gd name="connsiteX2" fmla="*/ 1592147 w 4876992"/>
                      <a:gd name="connsiteY2" fmla="*/ 3112655 h 5037576"/>
                      <a:gd name="connsiteX3" fmla="*/ 0 w 4876992"/>
                      <a:gd name="connsiteY3" fmla="*/ 3889880 h 5037576"/>
                      <a:gd name="connsiteX4" fmla="*/ 15021 w 4876992"/>
                      <a:gd name="connsiteY4" fmla="*/ 5037097 h 5037576"/>
                      <a:gd name="connsiteX5" fmla="*/ 2438400 w 4876992"/>
                      <a:gd name="connsiteY5" fmla="*/ 5037576 h 5037576"/>
                      <a:gd name="connsiteX6" fmla="*/ 2438400 w 4876992"/>
                      <a:gd name="connsiteY6" fmla="*/ 5037576 h 5037576"/>
                      <a:gd name="connsiteX7" fmla="*/ 2438496 w 4876992"/>
                      <a:gd name="connsiteY7" fmla="*/ 5037576 h 5037576"/>
                      <a:gd name="connsiteX8" fmla="*/ 2438592 w 4876992"/>
                      <a:gd name="connsiteY8" fmla="*/ 5037576 h 5037576"/>
                      <a:gd name="connsiteX9" fmla="*/ 2438592 w 4876992"/>
                      <a:gd name="connsiteY9" fmla="*/ 5037576 h 5037576"/>
                      <a:gd name="connsiteX10" fmla="*/ 4861971 w 4876992"/>
                      <a:gd name="connsiteY10" fmla="*/ 5037097 h 5037576"/>
                      <a:gd name="connsiteX11" fmla="*/ 4876992 w 4876992"/>
                      <a:gd name="connsiteY11" fmla="*/ 3889880 h 5037576"/>
                      <a:gd name="connsiteX12" fmla="*/ 3284845 w 4876992"/>
                      <a:gd name="connsiteY12" fmla="*/ 3112655 h 5037576"/>
                      <a:gd name="connsiteX13" fmla="*/ 3124556 w 4876992"/>
                      <a:gd name="connsiteY13" fmla="*/ 2727501 h 5037576"/>
                      <a:gd name="connsiteX14" fmla="*/ 2551327 w 4876992"/>
                      <a:gd name="connsiteY14" fmla="*/ 651 h 5037576"/>
                      <a:gd name="connsiteX0" fmla="*/ 2437027 w 4876992"/>
                      <a:gd name="connsiteY0" fmla="*/ 628 h 5075653"/>
                      <a:gd name="connsiteX1" fmla="*/ 1752436 w 4876992"/>
                      <a:gd name="connsiteY1" fmla="*/ 2765578 h 5075653"/>
                      <a:gd name="connsiteX2" fmla="*/ 1592147 w 4876992"/>
                      <a:gd name="connsiteY2" fmla="*/ 3150732 h 5075653"/>
                      <a:gd name="connsiteX3" fmla="*/ 0 w 4876992"/>
                      <a:gd name="connsiteY3" fmla="*/ 3927957 h 5075653"/>
                      <a:gd name="connsiteX4" fmla="*/ 15021 w 4876992"/>
                      <a:gd name="connsiteY4" fmla="*/ 5075174 h 5075653"/>
                      <a:gd name="connsiteX5" fmla="*/ 2438400 w 4876992"/>
                      <a:gd name="connsiteY5" fmla="*/ 5075653 h 5075653"/>
                      <a:gd name="connsiteX6" fmla="*/ 2438400 w 4876992"/>
                      <a:gd name="connsiteY6" fmla="*/ 5075653 h 5075653"/>
                      <a:gd name="connsiteX7" fmla="*/ 2438496 w 4876992"/>
                      <a:gd name="connsiteY7" fmla="*/ 5075653 h 5075653"/>
                      <a:gd name="connsiteX8" fmla="*/ 2438592 w 4876992"/>
                      <a:gd name="connsiteY8" fmla="*/ 5075653 h 5075653"/>
                      <a:gd name="connsiteX9" fmla="*/ 2438592 w 4876992"/>
                      <a:gd name="connsiteY9" fmla="*/ 5075653 h 5075653"/>
                      <a:gd name="connsiteX10" fmla="*/ 4861971 w 4876992"/>
                      <a:gd name="connsiteY10" fmla="*/ 5075174 h 5075653"/>
                      <a:gd name="connsiteX11" fmla="*/ 4876992 w 4876992"/>
                      <a:gd name="connsiteY11" fmla="*/ 3927957 h 5075653"/>
                      <a:gd name="connsiteX12" fmla="*/ 3284845 w 4876992"/>
                      <a:gd name="connsiteY12" fmla="*/ 3150732 h 5075653"/>
                      <a:gd name="connsiteX13" fmla="*/ 3124556 w 4876992"/>
                      <a:gd name="connsiteY13" fmla="*/ 2765578 h 5075653"/>
                      <a:gd name="connsiteX14" fmla="*/ 2437027 w 4876992"/>
                      <a:gd name="connsiteY14" fmla="*/ 628 h 5075653"/>
                      <a:gd name="connsiteX0" fmla="*/ 2475127 w 4876992"/>
                      <a:gd name="connsiteY0" fmla="*/ 714 h 4942389"/>
                      <a:gd name="connsiteX1" fmla="*/ 1752436 w 4876992"/>
                      <a:gd name="connsiteY1" fmla="*/ 2632314 h 4942389"/>
                      <a:gd name="connsiteX2" fmla="*/ 1592147 w 4876992"/>
                      <a:gd name="connsiteY2" fmla="*/ 3017468 h 4942389"/>
                      <a:gd name="connsiteX3" fmla="*/ 0 w 4876992"/>
                      <a:gd name="connsiteY3" fmla="*/ 3794693 h 4942389"/>
                      <a:gd name="connsiteX4" fmla="*/ 15021 w 4876992"/>
                      <a:gd name="connsiteY4" fmla="*/ 4941910 h 4942389"/>
                      <a:gd name="connsiteX5" fmla="*/ 2438400 w 4876992"/>
                      <a:gd name="connsiteY5" fmla="*/ 4942389 h 4942389"/>
                      <a:gd name="connsiteX6" fmla="*/ 2438400 w 4876992"/>
                      <a:gd name="connsiteY6" fmla="*/ 4942389 h 4942389"/>
                      <a:gd name="connsiteX7" fmla="*/ 2438496 w 4876992"/>
                      <a:gd name="connsiteY7" fmla="*/ 4942389 h 4942389"/>
                      <a:gd name="connsiteX8" fmla="*/ 2438592 w 4876992"/>
                      <a:gd name="connsiteY8" fmla="*/ 4942389 h 4942389"/>
                      <a:gd name="connsiteX9" fmla="*/ 2438592 w 4876992"/>
                      <a:gd name="connsiteY9" fmla="*/ 4942389 h 4942389"/>
                      <a:gd name="connsiteX10" fmla="*/ 4861971 w 4876992"/>
                      <a:gd name="connsiteY10" fmla="*/ 4941910 h 4942389"/>
                      <a:gd name="connsiteX11" fmla="*/ 4876992 w 4876992"/>
                      <a:gd name="connsiteY11" fmla="*/ 3794693 h 4942389"/>
                      <a:gd name="connsiteX12" fmla="*/ 3284845 w 4876992"/>
                      <a:gd name="connsiteY12" fmla="*/ 3017468 h 4942389"/>
                      <a:gd name="connsiteX13" fmla="*/ 3124556 w 4876992"/>
                      <a:gd name="connsiteY13" fmla="*/ 2632314 h 4942389"/>
                      <a:gd name="connsiteX14" fmla="*/ 2475127 w 4876992"/>
                      <a:gd name="connsiteY14" fmla="*/ 714 h 4942389"/>
                      <a:gd name="connsiteX0" fmla="*/ 2227477 w 4876992"/>
                      <a:gd name="connsiteY0" fmla="*/ 687 h 4980462"/>
                      <a:gd name="connsiteX1" fmla="*/ 1752436 w 4876992"/>
                      <a:gd name="connsiteY1" fmla="*/ 2670387 h 4980462"/>
                      <a:gd name="connsiteX2" fmla="*/ 1592147 w 4876992"/>
                      <a:gd name="connsiteY2" fmla="*/ 3055541 h 4980462"/>
                      <a:gd name="connsiteX3" fmla="*/ 0 w 4876992"/>
                      <a:gd name="connsiteY3" fmla="*/ 3832766 h 4980462"/>
                      <a:gd name="connsiteX4" fmla="*/ 15021 w 4876992"/>
                      <a:gd name="connsiteY4" fmla="*/ 4979983 h 4980462"/>
                      <a:gd name="connsiteX5" fmla="*/ 2438400 w 4876992"/>
                      <a:gd name="connsiteY5" fmla="*/ 4980462 h 4980462"/>
                      <a:gd name="connsiteX6" fmla="*/ 2438400 w 4876992"/>
                      <a:gd name="connsiteY6" fmla="*/ 4980462 h 4980462"/>
                      <a:gd name="connsiteX7" fmla="*/ 2438496 w 4876992"/>
                      <a:gd name="connsiteY7" fmla="*/ 4980462 h 4980462"/>
                      <a:gd name="connsiteX8" fmla="*/ 2438592 w 4876992"/>
                      <a:gd name="connsiteY8" fmla="*/ 4980462 h 4980462"/>
                      <a:gd name="connsiteX9" fmla="*/ 2438592 w 4876992"/>
                      <a:gd name="connsiteY9" fmla="*/ 4980462 h 4980462"/>
                      <a:gd name="connsiteX10" fmla="*/ 4861971 w 4876992"/>
                      <a:gd name="connsiteY10" fmla="*/ 4979983 h 4980462"/>
                      <a:gd name="connsiteX11" fmla="*/ 4876992 w 4876992"/>
                      <a:gd name="connsiteY11" fmla="*/ 3832766 h 4980462"/>
                      <a:gd name="connsiteX12" fmla="*/ 3284845 w 4876992"/>
                      <a:gd name="connsiteY12" fmla="*/ 3055541 h 4980462"/>
                      <a:gd name="connsiteX13" fmla="*/ 3124556 w 4876992"/>
                      <a:gd name="connsiteY13" fmla="*/ 2670387 h 4980462"/>
                      <a:gd name="connsiteX14" fmla="*/ 2227477 w 4876992"/>
                      <a:gd name="connsiteY14" fmla="*/ 687 h 4980462"/>
                      <a:gd name="connsiteX0" fmla="*/ 2227477 w 4876992"/>
                      <a:gd name="connsiteY0" fmla="*/ 687 h 4980462"/>
                      <a:gd name="connsiteX1" fmla="*/ 1752436 w 4876992"/>
                      <a:gd name="connsiteY1" fmla="*/ 2670387 h 4980462"/>
                      <a:gd name="connsiteX2" fmla="*/ 1592147 w 4876992"/>
                      <a:gd name="connsiteY2" fmla="*/ 3055541 h 4980462"/>
                      <a:gd name="connsiteX3" fmla="*/ 0 w 4876992"/>
                      <a:gd name="connsiteY3" fmla="*/ 3832766 h 4980462"/>
                      <a:gd name="connsiteX4" fmla="*/ 15021 w 4876992"/>
                      <a:gd name="connsiteY4" fmla="*/ 4979983 h 4980462"/>
                      <a:gd name="connsiteX5" fmla="*/ 2438400 w 4876992"/>
                      <a:gd name="connsiteY5" fmla="*/ 4980462 h 4980462"/>
                      <a:gd name="connsiteX6" fmla="*/ 2438400 w 4876992"/>
                      <a:gd name="connsiteY6" fmla="*/ 4980462 h 4980462"/>
                      <a:gd name="connsiteX7" fmla="*/ 2438496 w 4876992"/>
                      <a:gd name="connsiteY7" fmla="*/ 4980462 h 4980462"/>
                      <a:gd name="connsiteX8" fmla="*/ 2438592 w 4876992"/>
                      <a:gd name="connsiteY8" fmla="*/ 4980462 h 4980462"/>
                      <a:gd name="connsiteX9" fmla="*/ 2438592 w 4876992"/>
                      <a:gd name="connsiteY9" fmla="*/ 4980462 h 4980462"/>
                      <a:gd name="connsiteX10" fmla="*/ 4861971 w 4876992"/>
                      <a:gd name="connsiteY10" fmla="*/ 4979983 h 4980462"/>
                      <a:gd name="connsiteX11" fmla="*/ 4876992 w 4876992"/>
                      <a:gd name="connsiteY11" fmla="*/ 3832766 h 4980462"/>
                      <a:gd name="connsiteX12" fmla="*/ 3284845 w 4876992"/>
                      <a:gd name="connsiteY12" fmla="*/ 3055541 h 4980462"/>
                      <a:gd name="connsiteX13" fmla="*/ 3124556 w 4876992"/>
                      <a:gd name="connsiteY13" fmla="*/ 2670387 h 4980462"/>
                      <a:gd name="connsiteX14" fmla="*/ 2227477 w 4876992"/>
                      <a:gd name="connsiteY14" fmla="*/ 687 h 4980462"/>
                      <a:gd name="connsiteX0" fmla="*/ 2322727 w 4876992"/>
                      <a:gd name="connsiteY0" fmla="*/ 701 h 4961426"/>
                      <a:gd name="connsiteX1" fmla="*/ 1752436 w 4876992"/>
                      <a:gd name="connsiteY1" fmla="*/ 2651351 h 4961426"/>
                      <a:gd name="connsiteX2" fmla="*/ 1592147 w 4876992"/>
                      <a:gd name="connsiteY2" fmla="*/ 3036505 h 4961426"/>
                      <a:gd name="connsiteX3" fmla="*/ 0 w 4876992"/>
                      <a:gd name="connsiteY3" fmla="*/ 3813730 h 4961426"/>
                      <a:gd name="connsiteX4" fmla="*/ 15021 w 4876992"/>
                      <a:gd name="connsiteY4" fmla="*/ 4960947 h 4961426"/>
                      <a:gd name="connsiteX5" fmla="*/ 2438400 w 4876992"/>
                      <a:gd name="connsiteY5" fmla="*/ 4961426 h 4961426"/>
                      <a:gd name="connsiteX6" fmla="*/ 2438400 w 4876992"/>
                      <a:gd name="connsiteY6" fmla="*/ 4961426 h 4961426"/>
                      <a:gd name="connsiteX7" fmla="*/ 2438496 w 4876992"/>
                      <a:gd name="connsiteY7" fmla="*/ 4961426 h 4961426"/>
                      <a:gd name="connsiteX8" fmla="*/ 2438592 w 4876992"/>
                      <a:gd name="connsiteY8" fmla="*/ 4961426 h 4961426"/>
                      <a:gd name="connsiteX9" fmla="*/ 2438592 w 4876992"/>
                      <a:gd name="connsiteY9" fmla="*/ 4961426 h 4961426"/>
                      <a:gd name="connsiteX10" fmla="*/ 4861971 w 4876992"/>
                      <a:gd name="connsiteY10" fmla="*/ 4960947 h 4961426"/>
                      <a:gd name="connsiteX11" fmla="*/ 4876992 w 4876992"/>
                      <a:gd name="connsiteY11" fmla="*/ 3813730 h 4961426"/>
                      <a:gd name="connsiteX12" fmla="*/ 3284845 w 4876992"/>
                      <a:gd name="connsiteY12" fmla="*/ 3036505 h 4961426"/>
                      <a:gd name="connsiteX13" fmla="*/ 3124556 w 4876992"/>
                      <a:gd name="connsiteY13" fmla="*/ 2651351 h 4961426"/>
                      <a:gd name="connsiteX14" fmla="*/ 2322727 w 4876992"/>
                      <a:gd name="connsiteY14" fmla="*/ 701 h 4961426"/>
                      <a:gd name="connsiteX0" fmla="*/ 2322727 w 4876992"/>
                      <a:gd name="connsiteY0" fmla="*/ 0 h 4960725"/>
                      <a:gd name="connsiteX1" fmla="*/ 1752436 w 4876992"/>
                      <a:gd name="connsiteY1" fmla="*/ 265065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52436 w 4876992"/>
                      <a:gd name="connsiteY1" fmla="*/ 265065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52436 w 4876992"/>
                      <a:gd name="connsiteY1" fmla="*/ 265065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52436 w 4876992"/>
                      <a:gd name="connsiteY1" fmla="*/ 265065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60056 w 4876992"/>
                      <a:gd name="connsiteY1" fmla="*/ 255921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60056 w 4876992"/>
                      <a:gd name="connsiteY1" fmla="*/ 255921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60056 w 4876992"/>
                      <a:gd name="connsiteY1" fmla="*/ 2559210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60056 w 4876992"/>
                      <a:gd name="connsiteY1" fmla="*/ 2559210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60056 w 4876992"/>
                      <a:gd name="connsiteY1" fmla="*/ 2559210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27695 w 4876992"/>
                      <a:gd name="connsiteY12" fmla="*/ 294055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31481 w 4876992"/>
                      <a:gd name="connsiteY1" fmla="*/ 2530635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27695 w 4876992"/>
                      <a:gd name="connsiteY12" fmla="*/ 294055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31481 w 4876992"/>
                      <a:gd name="connsiteY1" fmla="*/ 2530635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27695 w 4876992"/>
                      <a:gd name="connsiteY12" fmla="*/ 294055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31481 w 4876992"/>
                      <a:gd name="connsiteY1" fmla="*/ 2530635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27695 w 4876992"/>
                      <a:gd name="connsiteY12" fmla="*/ 2940554 h 4960725"/>
                      <a:gd name="connsiteX13" fmla="*/ 3124556 w 4876992"/>
                      <a:gd name="connsiteY13" fmla="*/ 2528730 h 4960725"/>
                      <a:gd name="connsiteX14" fmla="*/ 2322727 w 4876992"/>
                      <a:gd name="connsiteY14" fmla="*/ 0 h 4960725"/>
                      <a:gd name="connsiteX0" fmla="*/ 2322727 w 4876992"/>
                      <a:gd name="connsiteY0" fmla="*/ 83 h 4960808"/>
                      <a:gd name="connsiteX1" fmla="*/ 1731481 w 4876992"/>
                      <a:gd name="connsiteY1" fmla="*/ 2530718 h 4960808"/>
                      <a:gd name="connsiteX2" fmla="*/ 1630247 w 4876992"/>
                      <a:gd name="connsiteY2" fmla="*/ 2978737 h 4960808"/>
                      <a:gd name="connsiteX3" fmla="*/ 0 w 4876992"/>
                      <a:gd name="connsiteY3" fmla="*/ 3813112 h 4960808"/>
                      <a:gd name="connsiteX4" fmla="*/ 15021 w 4876992"/>
                      <a:gd name="connsiteY4" fmla="*/ 4960329 h 4960808"/>
                      <a:gd name="connsiteX5" fmla="*/ 2438400 w 4876992"/>
                      <a:gd name="connsiteY5" fmla="*/ 4960808 h 4960808"/>
                      <a:gd name="connsiteX6" fmla="*/ 2438400 w 4876992"/>
                      <a:gd name="connsiteY6" fmla="*/ 4960808 h 4960808"/>
                      <a:gd name="connsiteX7" fmla="*/ 2438496 w 4876992"/>
                      <a:gd name="connsiteY7" fmla="*/ 4960808 h 4960808"/>
                      <a:gd name="connsiteX8" fmla="*/ 2438592 w 4876992"/>
                      <a:gd name="connsiteY8" fmla="*/ 4960808 h 4960808"/>
                      <a:gd name="connsiteX9" fmla="*/ 2438592 w 4876992"/>
                      <a:gd name="connsiteY9" fmla="*/ 4960808 h 4960808"/>
                      <a:gd name="connsiteX10" fmla="*/ 4861971 w 4876992"/>
                      <a:gd name="connsiteY10" fmla="*/ 4960329 h 4960808"/>
                      <a:gd name="connsiteX11" fmla="*/ 4876992 w 4876992"/>
                      <a:gd name="connsiteY11" fmla="*/ 3813112 h 4960808"/>
                      <a:gd name="connsiteX12" fmla="*/ 3227695 w 4876992"/>
                      <a:gd name="connsiteY12" fmla="*/ 2940637 h 4960808"/>
                      <a:gd name="connsiteX13" fmla="*/ 3124556 w 4876992"/>
                      <a:gd name="connsiteY13" fmla="*/ 2528813 h 4960808"/>
                      <a:gd name="connsiteX14" fmla="*/ 2322727 w 4876992"/>
                      <a:gd name="connsiteY14" fmla="*/ 83 h 4960808"/>
                      <a:gd name="connsiteX0" fmla="*/ 2322727 w 4876992"/>
                      <a:gd name="connsiteY0" fmla="*/ 981 h 4961706"/>
                      <a:gd name="connsiteX1" fmla="*/ 1731481 w 4876992"/>
                      <a:gd name="connsiteY1" fmla="*/ 2531616 h 4961706"/>
                      <a:gd name="connsiteX2" fmla="*/ 1630247 w 4876992"/>
                      <a:gd name="connsiteY2" fmla="*/ 2979635 h 4961706"/>
                      <a:gd name="connsiteX3" fmla="*/ 0 w 4876992"/>
                      <a:gd name="connsiteY3" fmla="*/ 3814010 h 4961706"/>
                      <a:gd name="connsiteX4" fmla="*/ 15021 w 4876992"/>
                      <a:gd name="connsiteY4" fmla="*/ 4961227 h 4961706"/>
                      <a:gd name="connsiteX5" fmla="*/ 2438400 w 4876992"/>
                      <a:gd name="connsiteY5" fmla="*/ 4961706 h 4961706"/>
                      <a:gd name="connsiteX6" fmla="*/ 2438400 w 4876992"/>
                      <a:gd name="connsiteY6" fmla="*/ 4961706 h 4961706"/>
                      <a:gd name="connsiteX7" fmla="*/ 2438496 w 4876992"/>
                      <a:gd name="connsiteY7" fmla="*/ 4961706 h 4961706"/>
                      <a:gd name="connsiteX8" fmla="*/ 2438592 w 4876992"/>
                      <a:gd name="connsiteY8" fmla="*/ 4961706 h 4961706"/>
                      <a:gd name="connsiteX9" fmla="*/ 2438592 w 4876992"/>
                      <a:gd name="connsiteY9" fmla="*/ 4961706 h 4961706"/>
                      <a:gd name="connsiteX10" fmla="*/ 4861971 w 4876992"/>
                      <a:gd name="connsiteY10" fmla="*/ 4961227 h 4961706"/>
                      <a:gd name="connsiteX11" fmla="*/ 4876992 w 4876992"/>
                      <a:gd name="connsiteY11" fmla="*/ 3814010 h 4961706"/>
                      <a:gd name="connsiteX12" fmla="*/ 3227695 w 4876992"/>
                      <a:gd name="connsiteY12" fmla="*/ 2941535 h 4961706"/>
                      <a:gd name="connsiteX13" fmla="*/ 3124556 w 4876992"/>
                      <a:gd name="connsiteY13" fmla="*/ 2529711 h 4961706"/>
                      <a:gd name="connsiteX14" fmla="*/ 2322727 w 4876992"/>
                      <a:gd name="connsiteY14" fmla="*/ 981 h 4961706"/>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577 h 4961302"/>
                      <a:gd name="connsiteX1" fmla="*/ 1731481 w 4876992"/>
                      <a:gd name="connsiteY1" fmla="*/ 2531212 h 4961302"/>
                      <a:gd name="connsiteX2" fmla="*/ 1630247 w 4876992"/>
                      <a:gd name="connsiteY2" fmla="*/ 2979231 h 4961302"/>
                      <a:gd name="connsiteX3" fmla="*/ 0 w 4876992"/>
                      <a:gd name="connsiteY3" fmla="*/ 3813606 h 4961302"/>
                      <a:gd name="connsiteX4" fmla="*/ 15021 w 4876992"/>
                      <a:gd name="connsiteY4" fmla="*/ 4960823 h 4961302"/>
                      <a:gd name="connsiteX5" fmla="*/ 2438400 w 4876992"/>
                      <a:gd name="connsiteY5" fmla="*/ 4961302 h 4961302"/>
                      <a:gd name="connsiteX6" fmla="*/ 2438400 w 4876992"/>
                      <a:gd name="connsiteY6" fmla="*/ 4961302 h 4961302"/>
                      <a:gd name="connsiteX7" fmla="*/ 2438496 w 4876992"/>
                      <a:gd name="connsiteY7" fmla="*/ 4961302 h 4961302"/>
                      <a:gd name="connsiteX8" fmla="*/ 2438592 w 4876992"/>
                      <a:gd name="connsiteY8" fmla="*/ 4961302 h 4961302"/>
                      <a:gd name="connsiteX9" fmla="*/ 2438592 w 4876992"/>
                      <a:gd name="connsiteY9" fmla="*/ 4961302 h 4961302"/>
                      <a:gd name="connsiteX10" fmla="*/ 4861971 w 4876992"/>
                      <a:gd name="connsiteY10" fmla="*/ 4960823 h 4961302"/>
                      <a:gd name="connsiteX11" fmla="*/ 4876992 w 4876992"/>
                      <a:gd name="connsiteY11" fmla="*/ 3813606 h 4961302"/>
                      <a:gd name="connsiteX12" fmla="*/ 3227695 w 4876992"/>
                      <a:gd name="connsiteY12" fmla="*/ 2941131 h 4961302"/>
                      <a:gd name="connsiteX13" fmla="*/ 3124556 w 4876992"/>
                      <a:gd name="connsiteY13" fmla="*/ 2529307 h 4961302"/>
                      <a:gd name="connsiteX14" fmla="*/ 2322727 w 4876992"/>
                      <a:gd name="connsiteY14" fmla="*/ 577 h 4961302"/>
                      <a:gd name="connsiteX0" fmla="*/ 2322727 w 4876992"/>
                      <a:gd name="connsiteY0" fmla="*/ 1482 h 4962207"/>
                      <a:gd name="connsiteX1" fmla="*/ 1731481 w 4876992"/>
                      <a:gd name="connsiteY1" fmla="*/ 2532117 h 4962207"/>
                      <a:gd name="connsiteX2" fmla="*/ 1630247 w 4876992"/>
                      <a:gd name="connsiteY2" fmla="*/ 2980136 h 4962207"/>
                      <a:gd name="connsiteX3" fmla="*/ 0 w 4876992"/>
                      <a:gd name="connsiteY3" fmla="*/ 3814511 h 4962207"/>
                      <a:gd name="connsiteX4" fmla="*/ 15021 w 4876992"/>
                      <a:gd name="connsiteY4" fmla="*/ 4961728 h 4962207"/>
                      <a:gd name="connsiteX5" fmla="*/ 2438400 w 4876992"/>
                      <a:gd name="connsiteY5" fmla="*/ 4962207 h 4962207"/>
                      <a:gd name="connsiteX6" fmla="*/ 2438400 w 4876992"/>
                      <a:gd name="connsiteY6" fmla="*/ 4962207 h 4962207"/>
                      <a:gd name="connsiteX7" fmla="*/ 2438496 w 4876992"/>
                      <a:gd name="connsiteY7" fmla="*/ 4962207 h 4962207"/>
                      <a:gd name="connsiteX8" fmla="*/ 2438592 w 4876992"/>
                      <a:gd name="connsiteY8" fmla="*/ 4962207 h 4962207"/>
                      <a:gd name="connsiteX9" fmla="*/ 2438592 w 4876992"/>
                      <a:gd name="connsiteY9" fmla="*/ 4962207 h 4962207"/>
                      <a:gd name="connsiteX10" fmla="*/ 4861971 w 4876992"/>
                      <a:gd name="connsiteY10" fmla="*/ 4961728 h 4962207"/>
                      <a:gd name="connsiteX11" fmla="*/ 4876992 w 4876992"/>
                      <a:gd name="connsiteY11" fmla="*/ 3814511 h 4962207"/>
                      <a:gd name="connsiteX12" fmla="*/ 3227695 w 4876992"/>
                      <a:gd name="connsiteY12" fmla="*/ 2942036 h 4962207"/>
                      <a:gd name="connsiteX13" fmla="*/ 3124556 w 4876992"/>
                      <a:gd name="connsiteY13" fmla="*/ 2530212 h 4962207"/>
                      <a:gd name="connsiteX14" fmla="*/ 2322727 w 4876992"/>
                      <a:gd name="connsiteY14" fmla="*/ 1482 h 4962207"/>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1482 h 4962207"/>
                      <a:gd name="connsiteX1" fmla="*/ 1731481 w 4876992"/>
                      <a:gd name="connsiteY1" fmla="*/ 2532117 h 4962207"/>
                      <a:gd name="connsiteX2" fmla="*/ 1630247 w 4876992"/>
                      <a:gd name="connsiteY2" fmla="*/ 2980136 h 4962207"/>
                      <a:gd name="connsiteX3" fmla="*/ 0 w 4876992"/>
                      <a:gd name="connsiteY3" fmla="*/ 3814511 h 4962207"/>
                      <a:gd name="connsiteX4" fmla="*/ 15021 w 4876992"/>
                      <a:gd name="connsiteY4" fmla="*/ 4961728 h 4962207"/>
                      <a:gd name="connsiteX5" fmla="*/ 2438400 w 4876992"/>
                      <a:gd name="connsiteY5" fmla="*/ 4962207 h 4962207"/>
                      <a:gd name="connsiteX6" fmla="*/ 2438400 w 4876992"/>
                      <a:gd name="connsiteY6" fmla="*/ 4962207 h 4962207"/>
                      <a:gd name="connsiteX7" fmla="*/ 2438496 w 4876992"/>
                      <a:gd name="connsiteY7" fmla="*/ 4962207 h 4962207"/>
                      <a:gd name="connsiteX8" fmla="*/ 2438592 w 4876992"/>
                      <a:gd name="connsiteY8" fmla="*/ 4962207 h 4962207"/>
                      <a:gd name="connsiteX9" fmla="*/ 2438592 w 4876992"/>
                      <a:gd name="connsiteY9" fmla="*/ 4962207 h 4962207"/>
                      <a:gd name="connsiteX10" fmla="*/ 4861971 w 4876992"/>
                      <a:gd name="connsiteY10" fmla="*/ 4961728 h 4962207"/>
                      <a:gd name="connsiteX11" fmla="*/ 4876992 w 4876992"/>
                      <a:gd name="connsiteY11" fmla="*/ 3814511 h 4962207"/>
                      <a:gd name="connsiteX12" fmla="*/ 3227695 w 4876992"/>
                      <a:gd name="connsiteY12" fmla="*/ 2942036 h 4962207"/>
                      <a:gd name="connsiteX13" fmla="*/ 3124556 w 4876992"/>
                      <a:gd name="connsiteY13" fmla="*/ 2530212 h 4962207"/>
                      <a:gd name="connsiteX14" fmla="*/ 2322727 w 4876992"/>
                      <a:gd name="connsiteY14" fmla="*/ 1482 h 4962207"/>
                      <a:gd name="connsiteX0" fmla="*/ 2330440 w 4884705"/>
                      <a:gd name="connsiteY0" fmla="*/ 1482 h 4962207"/>
                      <a:gd name="connsiteX1" fmla="*/ 1739194 w 4884705"/>
                      <a:gd name="connsiteY1" fmla="*/ 2532117 h 4962207"/>
                      <a:gd name="connsiteX2" fmla="*/ 1637960 w 4884705"/>
                      <a:gd name="connsiteY2" fmla="*/ 2980136 h 4962207"/>
                      <a:gd name="connsiteX3" fmla="*/ 7713 w 4884705"/>
                      <a:gd name="connsiteY3" fmla="*/ 3814511 h 4962207"/>
                      <a:gd name="connsiteX4" fmla="*/ 22734 w 4884705"/>
                      <a:gd name="connsiteY4" fmla="*/ 4961728 h 4962207"/>
                      <a:gd name="connsiteX5" fmla="*/ 2446113 w 4884705"/>
                      <a:gd name="connsiteY5" fmla="*/ 4962207 h 4962207"/>
                      <a:gd name="connsiteX6" fmla="*/ 2446113 w 4884705"/>
                      <a:gd name="connsiteY6" fmla="*/ 4962207 h 4962207"/>
                      <a:gd name="connsiteX7" fmla="*/ 2446209 w 4884705"/>
                      <a:gd name="connsiteY7" fmla="*/ 4962207 h 4962207"/>
                      <a:gd name="connsiteX8" fmla="*/ 2446305 w 4884705"/>
                      <a:gd name="connsiteY8" fmla="*/ 4962207 h 4962207"/>
                      <a:gd name="connsiteX9" fmla="*/ 2446305 w 4884705"/>
                      <a:gd name="connsiteY9" fmla="*/ 4962207 h 4962207"/>
                      <a:gd name="connsiteX10" fmla="*/ 4869684 w 4884705"/>
                      <a:gd name="connsiteY10" fmla="*/ 4961728 h 4962207"/>
                      <a:gd name="connsiteX11" fmla="*/ 4884705 w 4884705"/>
                      <a:gd name="connsiteY11" fmla="*/ 3814511 h 4962207"/>
                      <a:gd name="connsiteX12" fmla="*/ 3235408 w 4884705"/>
                      <a:gd name="connsiteY12" fmla="*/ 2942036 h 4962207"/>
                      <a:gd name="connsiteX13" fmla="*/ 3132269 w 4884705"/>
                      <a:gd name="connsiteY13" fmla="*/ 2530212 h 4962207"/>
                      <a:gd name="connsiteX14" fmla="*/ 2330440 w 4884705"/>
                      <a:gd name="connsiteY14" fmla="*/ 1482 h 4962207"/>
                      <a:gd name="connsiteX0" fmla="*/ 2323555 w 4877820"/>
                      <a:gd name="connsiteY0" fmla="*/ 1482 h 4962207"/>
                      <a:gd name="connsiteX1" fmla="*/ 1732309 w 4877820"/>
                      <a:gd name="connsiteY1" fmla="*/ 2532117 h 4962207"/>
                      <a:gd name="connsiteX2" fmla="*/ 1631075 w 4877820"/>
                      <a:gd name="connsiteY2" fmla="*/ 2980136 h 4962207"/>
                      <a:gd name="connsiteX3" fmla="*/ 828 w 4877820"/>
                      <a:gd name="connsiteY3" fmla="*/ 3814511 h 4962207"/>
                      <a:gd name="connsiteX4" fmla="*/ 15849 w 4877820"/>
                      <a:gd name="connsiteY4" fmla="*/ 4961728 h 4962207"/>
                      <a:gd name="connsiteX5" fmla="*/ 2439228 w 4877820"/>
                      <a:gd name="connsiteY5" fmla="*/ 4962207 h 4962207"/>
                      <a:gd name="connsiteX6" fmla="*/ 2439228 w 4877820"/>
                      <a:gd name="connsiteY6" fmla="*/ 4962207 h 4962207"/>
                      <a:gd name="connsiteX7" fmla="*/ 2439324 w 4877820"/>
                      <a:gd name="connsiteY7" fmla="*/ 4962207 h 4962207"/>
                      <a:gd name="connsiteX8" fmla="*/ 2439420 w 4877820"/>
                      <a:gd name="connsiteY8" fmla="*/ 4962207 h 4962207"/>
                      <a:gd name="connsiteX9" fmla="*/ 2439420 w 4877820"/>
                      <a:gd name="connsiteY9" fmla="*/ 4962207 h 4962207"/>
                      <a:gd name="connsiteX10" fmla="*/ 4862799 w 4877820"/>
                      <a:gd name="connsiteY10" fmla="*/ 4961728 h 4962207"/>
                      <a:gd name="connsiteX11" fmla="*/ 4877820 w 4877820"/>
                      <a:gd name="connsiteY11" fmla="*/ 3814511 h 4962207"/>
                      <a:gd name="connsiteX12" fmla="*/ 3228523 w 4877820"/>
                      <a:gd name="connsiteY12" fmla="*/ 2942036 h 4962207"/>
                      <a:gd name="connsiteX13" fmla="*/ 3125384 w 4877820"/>
                      <a:gd name="connsiteY13" fmla="*/ 2530212 h 4962207"/>
                      <a:gd name="connsiteX14" fmla="*/ 2323555 w 4877820"/>
                      <a:gd name="connsiteY14" fmla="*/ 1482 h 4962207"/>
                      <a:gd name="connsiteX0" fmla="*/ 2323555 w 4877820"/>
                      <a:gd name="connsiteY0" fmla="*/ 0 h 4960725"/>
                      <a:gd name="connsiteX1" fmla="*/ 1732309 w 4877820"/>
                      <a:gd name="connsiteY1" fmla="*/ 2530635 h 4960725"/>
                      <a:gd name="connsiteX2" fmla="*/ 1631075 w 4877820"/>
                      <a:gd name="connsiteY2" fmla="*/ 2978654 h 4960725"/>
                      <a:gd name="connsiteX3" fmla="*/ 828 w 4877820"/>
                      <a:gd name="connsiteY3" fmla="*/ 3813029 h 4960725"/>
                      <a:gd name="connsiteX4" fmla="*/ 15849 w 4877820"/>
                      <a:gd name="connsiteY4" fmla="*/ 4960246 h 4960725"/>
                      <a:gd name="connsiteX5" fmla="*/ 2439228 w 4877820"/>
                      <a:gd name="connsiteY5" fmla="*/ 4960725 h 4960725"/>
                      <a:gd name="connsiteX6" fmla="*/ 2439228 w 4877820"/>
                      <a:gd name="connsiteY6" fmla="*/ 4960725 h 4960725"/>
                      <a:gd name="connsiteX7" fmla="*/ 2439324 w 4877820"/>
                      <a:gd name="connsiteY7" fmla="*/ 4960725 h 4960725"/>
                      <a:gd name="connsiteX8" fmla="*/ 2439420 w 4877820"/>
                      <a:gd name="connsiteY8" fmla="*/ 4960725 h 4960725"/>
                      <a:gd name="connsiteX9" fmla="*/ 2439420 w 4877820"/>
                      <a:gd name="connsiteY9" fmla="*/ 4960725 h 4960725"/>
                      <a:gd name="connsiteX10" fmla="*/ 4862799 w 4877820"/>
                      <a:gd name="connsiteY10" fmla="*/ 4960246 h 4960725"/>
                      <a:gd name="connsiteX11" fmla="*/ 4877820 w 4877820"/>
                      <a:gd name="connsiteY11" fmla="*/ 3813029 h 4960725"/>
                      <a:gd name="connsiteX12" fmla="*/ 3228523 w 4877820"/>
                      <a:gd name="connsiteY12" fmla="*/ 2940554 h 4960725"/>
                      <a:gd name="connsiteX13" fmla="*/ 3125384 w 4877820"/>
                      <a:gd name="connsiteY13" fmla="*/ 2528730 h 4960725"/>
                      <a:gd name="connsiteX14" fmla="*/ 2323555 w 4877820"/>
                      <a:gd name="connsiteY14" fmla="*/ 0 h 4960725"/>
                      <a:gd name="connsiteX0" fmla="*/ 2323555 w 4877820"/>
                      <a:gd name="connsiteY0" fmla="*/ 0 h 4960725"/>
                      <a:gd name="connsiteX1" fmla="*/ 1732309 w 4877820"/>
                      <a:gd name="connsiteY1" fmla="*/ 2530635 h 4960725"/>
                      <a:gd name="connsiteX2" fmla="*/ 1631075 w 4877820"/>
                      <a:gd name="connsiteY2" fmla="*/ 2978654 h 4960725"/>
                      <a:gd name="connsiteX3" fmla="*/ 828 w 4877820"/>
                      <a:gd name="connsiteY3" fmla="*/ 3813029 h 4960725"/>
                      <a:gd name="connsiteX4" fmla="*/ 15849 w 4877820"/>
                      <a:gd name="connsiteY4" fmla="*/ 4960246 h 4960725"/>
                      <a:gd name="connsiteX5" fmla="*/ 2439228 w 4877820"/>
                      <a:gd name="connsiteY5" fmla="*/ 4960725 h 4960725"/>
                      <a:gd name="connsiteX6" fmla="*/ 2439228 w 4877820"/>
                      <a:gd name="connsiteY6" fmla="*/ 4960725 h 4960725"/>
                      <a:gd name="connsiteX7" fmla="*/ 2439324 w 4877820"/>
                      <a:gd name="connsiteY7" fmla="*/ 4960725 h 4960725"/>
                      <a:gd name="connsiteX8" fmla="*/ 2439420 w 4877820"/>
                      <a:gd name="connsiteY8" fmla="*/ 4960725 h 4960725"/>
                      <a:gd name="connsiteX9" fmla="*/ 2439420 w 4877820"/>
                      <a:gd name="connsiteY9" fmla="*/ 4960725 h 4960725"/>
                      <a:gd name="connsiteX10" fmla="*/ 4862799 w 4877820"/>
                      <a:gd name="connsiteY10" fmla="*/ 4960246 h 4960725"/>
                      <a:gd name="connsiteX11" fmla="*/ 4877820 w 4877820"/>
                      <a:gd name="connsiteY11" fmla="*/ 3813029 h 4960725"/>
                      <a:gd name="connsiteX12" fmla="*/ 3228523 w 4877820"/>
                      <a:gd name="connsiteY12" fmla="*/ 2940554 h 4960725"/>
                      <a:gd name="connsiteX13" fmla="*/ 3125384 w 4877820"/>
                      <a:gd name="connsiteY13" fmla="*/ 2528730 h 4960725"/>
                      <a:gd name="connsiteX14" fmla="*/ 2323555 w 4877820"/>
                      <a:gd name="connsiteY14" fmla="*/ 0 h 496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77820" h="4960725">
                        <a:moveTo>
                          <a:pt x="2323555" y="0"/>
                        </a:moveTo>
                        <a:cubicBezTo>
                          <a:pt x="1477648" y="26670"/>
                          <a:pt x="488187" y="1136303"/>
                          <a:pt x="1732309" y="2530635"/>
                        </a:cubicBezTo>
                        <a:cubicBezTo>
                          <a:pt x="1815533" y="2666776"/>
                          <a:pt x="1732452" y="2898259"/>
                          <a:pt x="1631075" y="2978654"/>
                        </a:cubicBezTo>
                        <a:cubicBezTo>
                          <a:pt x="1293846" y="3177257"/>
                          <a:pt x="-37886" y="3054363"/>
                          <a:pt x="828" y="3813029"/>
                        </a:cubicBezTo>
                        <a:cubicBezTo>
                          <a:pt x="12457" y="4313355"/>
                          <a:pt x="5189" y="4610304"/>
                          <a:pt x="15849" y="4960246"/>
                        </a:cubicBezTo>
                        <a:lnTo>
                          <a:pt x="2439228" y="4960725"/>
                        </a:lnTo>
                        <a:lnTo>
                          <a:pt x="2439228" y="4960725"/>
                        </a:lnTo>
                        <a:lnTo>
                          <a:pt x="2439324" y="4960725"/>
                        </a:lnTo>
                        <a:lnTo>
                          <a:pt x="2439420" y="4960725"/>
                        </a:lnTo>
                        <a:lnTo>
                          <a:pt x="2439420" y="4960725"/>
                        </a:lnTo>
                        <a:lnTo>
                          <a:pt x="4862799" y="4960246"/>
                        </a:lnTo>
                        <a:cubicBezTo>
                          <a:pt x="4873459" y="4610304"/>
                          <a:pt x="4866191" y="4313355"/>
                          <a:pt x="4877820" y="3813029"/>
                        </a:cubicBezTo>
                        <a:cubicBezTo>
                          <a:pt x="4802234" y="3225813"/>
                          <a:pt x="3565752" y="3139157"/>
                          <a:pt x="3228523" y="2940554"/>
                        </a:cubicBezTo>
                        <a:cubicBezTo>
                          <a:pt x="3108096" y="2879209"/>
                          <a:pt x="3065861" y="2652207"/>
                          <a:pt x="3125384" y="2528730"/>
                        </a:cubicBezTo>
                        <a:cubicBezTo>
                          <a:pt x="4122319" y="1151754"/>
                          <a:pt x="3566327" y="45315"/>
                          <a:pt x="2323555"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167" name="Freeform 116"/>
                  <p:cNvSpPr/>
                  <p:nvPr/>
                </p:nvSpPr>
                <p:spPr>
                  <a:xfrm flipH="1">
                    <a:off x="4255712" y="1716976"/>
                    <a:ext cx="363303" cy="525445"/>
                  </a:xfrm>
                  <a:custGeom>
                    <a:avLst/>
                    <a:gdLst>
                      <a:gd name="connsiteX0" fmla="*/ 134718 w 363304"/>
                      <a:gd name="connsiteY0" fmla="*/ 0 h 525446"/>
                      <a:gd name="connsiteX1" fmla="*/ 81806 w 363304"/>
                      <a:gd name="connsiteY1" fmla="*/ 268048 h 525446"/>
                      <a:gd name="connsiteX2" fmla="*/ 72746 w 363304"/>
                      <a:gd name="connsiteY2" fmla="*/ 315503 h 525446"/>
                      <a:gd name="connsiteX3" fmla="*/ 36731 w 363304"/>
                      <a:gd name="connsiteY3" fmla="*/ 326886 h 525446"/>
                      <a:gd name="connsiteX4" fmla="*/ 0 w 363304"/>
                      <a:gd name="connsiteY4" fmla="*/ 334714 h 525446"/>
                      <a:gd name="connsiteX5" fmla="*/ 6766 w 363304"/>
                      <a:gd name="connsiteY5" fmla="*/ 337011 h 525446"/>
                      <a:gd name="connsiteX6" fmla="*/ 107750 w 363304"/>
                      <a:gd name="connsiteY6" fmla="*/ 432752 h 525446"/>
                      <a:gd name="connsiteX7" fmla="*/ 106950 w 363304"/>
                      <a:gd name="connsiteY7" fmla="*/ 488870 h 525446"/>
                      <a:gd name="connsiteX8" fmla="*/ 106724 w 363304"/>
                      <a:gd name="connsiteY8" fmla="*/ 525437 h 525446"/>
                      <a:gd name="connsiteX9" fmla="*/ 145070 w 363304"/>
                      <a:gd name="connsiteY9" fmla="*/ 525446 h 525446"/>
                      <a:gd name="connsiteX10" fmla="*/ 145078 w 363304"/>
                      <a:gd name="connsiteY10" fmla="*/ 525446 h 525446"/>
                      <a:gd name="connsiteX11" fmla="*/ 145087 w 363304"/>
                      <a:gd name="connsiteY11" fmla="*/ 525446 h 525446"/>
                      <a:gd name="connsiteX12" fmla="*/ 361960 w 363304"/>
                      <a:gd name="connsiteY12" fmla="*/ 525395 h 525446"/>
                      <a:gd name="connsiteX13" fmla="*/ 363304 w 363304"/>
                      <a:gd name="connsiteY13" fmla="*/ 403881 h 525446"/>
                      <a:gd name="connsiteX14" fmla="*/ 215705 w 363304"/>
                      <a:gd name="connsiteY14" fmla="*/ 311467 h 525446"/>
                      <a:gd name="connsiteX15" fmla="*/ 206475 w 363304"/>
                      <a:gd name="connsiteY15" fmla="*/ 267846 h 525446"/>
                      <a:gd name="connsiteX16" fmla="*/ 134718 w 363304"/>
                      <a:gd name="connsiteY16" fmla="*/ 0 h 52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304" h="525446">
                        <a:moveTo>
                          <a:pt x="134718" y="0"/>
                        </a:moveTo>
                        <a:cubicBezTo>
                          <a:pt x="59016" y="2825"/>
                          <a:pt x="-29533" y="120359"/>
                          <a:pt x="81806" y="268048"/>
                        </a:cubicBezTo>
                        <a:cubicBezTo>
                          <a:pt x="89254" y="282468"/>
                          <a:pt x="81819" y="306987"/>
                          <a:pt x="72746" y="315503"/>
                        </a:cubicBezTo>
                        <a:cubicBezTo>
                          <a:pt x="65201" y="320762"/>
                          <a:pt x="52094" y="323893"/>
                          <a:pt x="36731" y="326886"/>
                        </a:cubicBezTo>
                        <a:lnTo>
                          <a:pt x="0" y="334714"/>
                        </a:lnTo>
                        <a:lnTo>
                          <a:pt x="6766" y="337011"/>
                        </a:lnTo>
                        <a:cubicBezTo>
                          <a:pt x="56905" y="356734"/>
                          <a:pt x="102497" y="384449"/>
                          <a:pt x="107750" y="432752"/>
                        </a:cubicBezTo>
                        <a:cubicBezTo>
                          <a:pt x="107346" y="453329"/>
                          <a:pt x="107106" y="471815"/>
                          <a:pt x="106950" y="488870"/>
                        </a:cubicBezTo>
                        <a:lnTo>
                          <a:pt x="106724" y="525437"/>
                        </a:lnTo>
                        <a:lnTo>
                          <a:pt x="145070" y="525446"/>
                        </a:lnTo>
                        <a:lnTo>
                          <a:pt x="145078" y="525446"/>
                        </a:lnTo>
                        <a:lnTo>
                          <a:pt x="145087" y="525446"/>
                        </a:lnTo>
                        <a:lnTo>
                          <a:pt x="361960" y="525395"/>
                        </a:lnTo>
                        <a:cubicBezTo>
                          <a:pt x="362914" y="488329"/>
                          <a:pt x="362263" y="456876"/>
                          <a:pt x="363304" y="403881"/>
                        </a:cubicBezTo>
                        <a:cubicBezTo>
                          <a:pt x="356540" y="341682"/>
                          <a:pt x="245885" y="332503"/>
                          <a:pt x="215705" y="311467"/>
                        </a:cubicBezTo>
                        <a:cubicBezTo>
                          <a:pt x="204928" y="304969"/>
                          <a:pt x="201148" y="280925"/>
                          <a:pt x="206475" y="267846"/>
                        </a:cubicBezTo>
                        <a:cubicBezTo>
                          <a:pt x="295693" y="121995"/>
                          <a:pt x="245936" y="4800"/>
                          <a:pt x="134718"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sp>
                <p:nvSpPr>
                  <p:cNvPr id="168" name="Freeform 117"/>
                  <p:cNvSpPr/>
                  <p:nvPr/>
                </p:nvSpPr>
                <p:spPr>
                  <a:xfrm flipH="1">
                    <a:off x="5017627" y="1709789"/>
                    <a:ext cx="348637" cy="525445"/>
                  </a:xfrm>
                  <a:custGeom>
                    <a:avLst/>
                    <a:gdLst>
                      <a:gd name="connsiteX0" fmla="*/ 207940 w 348638"/>
                      <a:gd name="connsiteY0" fmla="*/ 0 h 525446"/>
                      <a:gd name="connsiteX1" fmla="*/ 155028 w 348638"/>
                      <a:gd name="connsiteY1" fmla="*/ 268048 h 525446"/>
                      <a:gd name="connsiteX2" fmla="*/ 145968 w 348638"/>
                      <a:gd name="connsiteY2" fmla="*/ 315503 h 525446"/>
                      <a:gd name="connsiteX3" fmla="*/ 74 w 348638"/>
                      <a:gd name="connsiteY3" fmla="*/ 403881 h 525446"/>
                      <a:gd name="connsiteX4" fmla="*/ 1419 w 348638"/>
                      <a:gd name="connsiteY4" fmla="*/ 525395 h 525446"/>
                      <a:gd name="connsiteX5" fmla="*/ 218292 w 348638"/>
                      <a:gd name="connsiteY5" fmla="*/ 525446 h 525446"/>
                      <a:gd name="connsiteX6" fmla="*/ 218300 w 348638"/>
                      <a:gd name="connsiteY6" fmla="*/ 525446 h 525446"/>
                      <a:gd name="connsiteX7" fmla="*/ 218309 w 348638"/>
                      <a:gd name="connsiteY7" fmla="*/ 525446 h 525446"/>
                      <a:gd name="connsiteX8" fmla="*/ 269297 w 348638"/>
                      <a:gd name="connsiteY8" fmla="*/ 525434 h 525446"/>
                      <a:gd name="connsiteX9" fmla="*/ 269070 w 348638"/>
                      <a:gd name="connsiteY9" fmla="*/ 488870 h 525446"/>
                      <a:gd name="connsiteX10" fmla="*/ 268270 w 348638"/>
                      <a:gd name="connsiteY10" fmla="*/ 432752 h 525446"/>
                      <a:gd name="connsiteX11" fmla="*/ 325243 w 348638"/>
                      <a:gd name="connsiteY11" fmla="*/ 343087 h 525446"/>
                      <a:gd name="connsiteX12" fmla="*/ 348638 w 348638"/>
                      <a:gd name="connsiteY12" fmla="*/ 334476 h 525446"/>
                      <a:gd name="connsiteX13" fmla="*/ 323770 w 348638"/>
                      <a:gd name="connsiteY13" fmla="*/ 326035 h 525446"/>
                      <a:gd name="connsiteX14" fmla="*/ 288927 w 348638"/>
                      <a:gd name="connsiteY14" fmla="*/ 311467 h 525446"/>
                      <a:gd name="connsiteX15" fmla="*/ 279697 w 348638"/>
                      <a:gd name="connsiteY15" fmla="*/ 267846 h 525446"/>
                      <a:gd name="connsiteX16" fmla="*/ 207940 w 348638"/>
                      <a:gd name="connsiteY16" fmla="*/ 0 h 52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638" h="525446">
                        <a:moveTo>
                          <a:pt x="207940" y="0"/>
                        </a:moveTo>
                        <a:cubicBezTo>
                          <a:pt x="132238" y="2825"/>
                          <a:pt x="43689" y="120359"/>
                          <a:pt x="155028" y="268048"/>
                        </a:cubicBezTo>
                        <a:cubicBezTo>
                          <a:pt x="162476" y="282468"/>
                          <a:pt x="155041" y="306987"/>
                          <a:pt x="145968" y="315503"/>
                        </a:cubicBezTo>
                        <a:cubicBezTo>
                          <a:pt x="115789" y="336539"/>
                          <a:pt x="-3391" y="323522"/>
                          <a:pt x="74" y="403881"/>
                        </a:cubicBezTo>
                        <a:cubicBezTo>
                          <a:pt x="1115" y="456876"/>
                          <a:pt x="465" y="488329"/>
                          <a:pt x="1419" y="525395"/>
                        </a:cubicBezTo>
                        <a:lnTo>
                          <a:pt x="218292" y="525446"/>
                        </a:lnTo>
                        <a:lnTo>
                          <a:pt x="218300" y="525446"/>
                        </a:lnTo>
                        <a:lnTo>
                          <a:pt x="218309" y="525446"/>
                        </a:lnTo>
                        <a:lnTo>
                          <a:pt x="269297" y="525434"/>
                        </a:lnTo>
                        <a:lnTo>
                          <a:pt x="269070" y="488870"/>
                        </a:lnTo>
                        <a:cubicBezTo>
                          <a:pt x="268914" y="471815"/>
                          <a:pt x="268674" y="453329"/>
                          <a:pt x="268270" y="432752"/>
                        </a:cubicBezTo>
                        <a:cubicBezTo>
                          <a:pt x="266252" y="385948"/>
                          <a:pt x="291021" y="359539"/>
                          <a:pt x="325243" y="343087"/>
                        </a:cubicBezTo>
                        <a:lnTo>
                          <a:pt x="348638" y="334476"/>
                        </a:lnTo>
                        <a:lnTo>
                          <a:pt x="323770" y="326035"/>
                        </a:lnTo>
                        <a:cubicBezTo>
                          <a:pt x="309047" y="321244"/>
                          <a:pt x="296472" y="316726"/>
                          <a:pt x="288927" y="311467"/>
                        </a:cubicBezTo>
                        <a:cubicBezTo>
                          <a:pt x="278150" y="304969"/>
                          <a:pt x="274370" y="280925"/>
                          <a:pt x="279697" y="267846"/>
                        </a:cubicBezTo>
                        <a:cubicBezTo>
                          <a:pt x="368915" y="121995"/>
                          <a:pt x="319158" y="4800"/>
                          <a:pt x="207940"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a:cs typeface="Arial" panose="020B0604020202020204" pitchFamily="34" charset="0"/>
                    </a:endParaRPr>
                  </a:p>
                </p:txBody>
              </p:sp>
            </p:grpSp>
            <p:grpSp>
              <p:nvGrpSpPr>
                <p:cNvPr id="162" name="Group 19"/>
                <p:cNvGrpSpPr/>
                <p:nvPr/>
              </p:nvGrpSpPr>
              <p:grpSpPr>
                <a:xfrm>
                  <a:off x="6278595" y="5929733"/>
                  <a:ext cx="1313793" cy="473907"/>
                  <a:chOff x="6278595" y="5929733"/>
                  <a:chExt cx="1313793" cy="473907"/>
                </a:xfrm>
              </p:grpSpPr>
              <p:sp>
                <p:nvSpPr>
                  <p:cNvPr id="163" name="TextBox 20"/>
                  <p:cNvSpPr txBox="1"/>
                  <p:nvPr/>
                </p:nvSpPr>
                <p:spPr>
                  <a:xfrm>
                    <a:off x="6304739" y="5929733"/>
                    <a:ext cx="1287649" cy="473907"/>
                  </a:xfrm>
                  <a:prstGeom prst="rect">
                    <a:avLst/>
                  </a:prstGeom>
                  <a:noFill/>
                </p:spPr>
                <p:txBody>
                  <a:bodyPr wrap="square" rtlCol="0">
                    <a:spAutoFit/>
                  </a:bodyPr>
                  <a:lstStyle/>
                  <a:p>
                    <a:pPr algn="ctr" defTabSz="685800">
                      <a:defRPr/>
                    </a:pPr>
                    <a:r>
                      <a:rPr lang="en-US" sz="900" kern="0" dirty="0">
                        <a:solidFill>
                          <a:srgbClr val="00A7E1"/>
                        </a:solidFill>
                        <a:latin typeface="Arial" panose="020B0604020202020204"/>
                        <a:cs typeface="Arial" panose="020B0604020202020204" pitchFamily="34" charset="0"/>
                      </a:rPr>
                      <a:t>Segregation of Duties</a:t>
                    </a:r>
                  </a:p>
                </p:txBody>
              </p:sp>
              <p:cxnSp>
                <p:nvCxnSpPr>
                  <p:cNvPr id="165" name="Straight Connector 22"/>
                  <p:cNvCxnSpPr/>
                  <p:nvPr/>
                </p:nvCxnSpPr>
                <p:spPr>
                  <a:xfrm>
                    <a:off x="6278595" y="5963759"/>
                    <a:ext cx="1188720" cy="0"/>
                  </a:xfrm>
                  <a:prstGeom prst="line">
                    <a:avLst/>
                  </a:prstGeom>
                  <a:noFill/>
                  <a:ln w="6350" cap="flat" cmpd="sng" algn="ctr">
                    <a:solidFill>
                      <a:srgbClr val="969696"/>
                    </a:solidFill>
                    <a:prstDash val="solid"/>
                    <a:miter lim="800000"/>
                    <a:headEnd type="none"/>
                  </a:ln>
                  <a:effectLst/>
                </p:spPr>
              </p:cxnSp>
            </p:grpSp>
          </p:grpSp>
          <p:grpSp>
            <p:nvGrpSpPr>
              <p:cNvPr id="169" name="Group 168"/>
              <p:cNvGrpSpPr/>
              <p:nvPr/>
            </p:nvGrpSpPr>
            <p:grpSpPr>
              <a:xfrm>
                <a:off x="8666547" y="2201085"/>
                <a:ext cx="1455511" cy="667402"/>
                <a:chOff x="1061034" y="813504"/>
                <a:chExt cx="1455511" cy="667402"/>
              </a:xfrm>
            </p:grpSpPr>
            <p:sp>
              <p:nvSpPr>
                <p:cNvPr id="170" name="TextBox 169"/>
                <p:cNvSpPr txBox="1"/>
                <p:nvPr/>
              </p:nvSpPr>
              <p:spPr>
                <a:xfrm>
                  <a:off x="1061034" y="1184715"/>
                  <a:ext cx="1455511" cy="296191"/>
                </a:xfrm>
                <a:prstGeom prst="rect">
                  <a:avLst/>
                </a:prstGeom>
                <a:noFill/>
              </p:spPr>
              <p:txBody>
                <a:bodyPr wrap="square" rtlCol="0">
                  <a:spAutoFit/>
                </a:bodyPr>
                <a:lstStyle/>
                <a:p>
                  <a:pPr algn="ctr" defTabSz="685800"/>
                  <a:r>
                    <a:rPr lang="en-US" sz="900" dirty="0">
                      <a:solidFill>
                        <a:srgbClr val="00A7E1"/>
                      </a:solidFill>
                      <a:latin typeface="Arial" panose="020B0604020202020204" pitchFamily="34" charset="0"/>
                      <a:ea typeface="Cambria Math" panose="02040503050406030204" pitchFamily="18" charset="0"/>
                      <a:cs typeface="Arial" panose="020B0604020202020204" pitchFamily="34" charset="0"/>
                    </a:rPr>
                    <a:t>Roadmap</a:t>
                  </a:r>
                </a:p>
              </p:txBody>
            </p:sp>
            <p:grpSp>
              <p:nvGrpSpPr>
                <p:cNvPr id="171" name="Group 170"/>
                <p:cNvGrpSpPr/>
                <p:nvPr/>
              </p:nvGrpSpPr>
              <p:grpSpPr>
                <a:xfrm>
                  <a:off x="1575643" y="813504"/>
                  <a:ext cx="414992" cy="366775"/>
                  <a:chOff x="3626647" y="2562223"/>
                  <a:chExt cx="504824" cy="446169"/>
                </a:xfrm>
                <a:solidFill>
                  <a:schemeClr val="tx1">
                    <a:lumMod val="65000"/>
                    <a:lumOff val="35000"/>
                  </a:schemeClr>
                </a:solidFill>
              </p:grpSpPr>
              <p:grpSp>
                <p:nvGrpSpPr>
                  <p:cNvPr id="172" name="Group 171"/>
                  <p:cNvGrpSpPr/>
                  <p:nvPr/>
                </p:nvGrpSpPr>
                <p:grpSpPr>
                  <a:xfrm>
                    <a:off x="3684728" y="2650330"/>
                    <a:ext cx="426795" cy="358062"/>
                    <a:chOff x="3684728" y="2652743"/>
                    <a:chExt cx="426795" cy="355650"/>
                  </a:xfrm>
                  <a:grpFill/>
                </p:grpSpPr>
                <p:sp>
                  <p:nvSpPr>
                    <p:cNvPr id="174" name="Freeform 173"/>
                    <p:cNvSpPr/>
                    <p:nvPr/>
                  </p:nvSpPr>
                  <p:spPr>
                    <a:xfrm>
                      <a:off x="4039534" y="2652743"/>
                      <a:ext cx="71989" cy="355650"/>
                    </a:xfrm>
                    <a:custGeom>
                      <a:avLst/>
                      <a:gdLst>
                        <a:gd name="connsiteX0" fmla="*/ 37679 w 71989"/>
                        <a:gd name="connsiteY0" fmla="*/ 0 h 350919"/>
                        <a:gd name="connsiteX1" fmla="*/ 43842 w 71989"/>
                        <a:gd name="connsiteY1" fmla="*/ 0 h 350919"/>
                        <a:gd name="connsiteX2" fmla="*/ 71989 w 71989"/>
                        <a:gd name="connsiteY2" fmla="*/ 46040 h 350919"/>
                        <a:gd name="connsiteX3" fmla="*/ 71989 w 71989"/>
                        <a:gd name="connsiteY3" fmla="*/ 350919 h 350919"/>
                        <a:gd name="connsiteX4" fmla="*/ 0 w 71989"/>
                        <a:gd name="connsiteY4" fmla="*/ 350919 h 350919"/>
                        <a:gd name="connsiteX5" fmla="*/ 0 w 71989"/>
                        <a:gd name="connsiteY5" fmla="*/ 19898 h 350919"/>
                        <a:gd name="connsiteX0" fmla="*/ 37679 w 100992"/>
                        <a:gd name="connsiteY0" fmla="*/ 0 h 350919"/>
                        <a:gd name="connsiteX1" fmla="*/ 100992 w 100992"/>
                        <a:gd name="connsiteY1" fmla="*/ 7096 h 350919"/>
                        <a:gd name="connsiteX2" fmla="*/ 71989 w 100992"/>
                        <a:gd name="connsiteY2" fmla="*/ 46040 h 350919"/>
                        <a:gd name="connsiteX3" fmla="*/ 71989 w 100992"/>
                        <a:gd name="connsiteY3" fmla="*/ 350919 h 350919"/>
                        <a:gd name="connsiteX4" fmla="*/ 0 w 100992"/>
                        <a:gd name="connsiteY4" fmla="*/ 350919 h 350919"/>
                        <a:gd name="connsiteX5" fmla="*/ 0 w 100992"/>
                        <a:gd name="connsiteY5" fmla="*/ 19898 h 350919"/>
                        <a:gd name="connsiteX6" fmla="*/ 37679 w 100992"/>
                        <a:gd name="connsiteY6" fmla="*/ 0 h 350919"/>
                        <a:gd name="connsiteX0" fmla="*/ 37679 w 71989"/>
                        <a:gd name="connsiteY0" fmla="*/ 0 h 350919"/>
                        <a:gd name="connsiteX1" fmla="*/ 71989 w 71989"/>
                        <a:gd name="connsiteY1" fmla="*/ 46040 h 350919"/>
                        <a:gd name="connsiteX2" fmla="*/ 71989 w 71989"/>
                        <a:gd name="connsiteY2" fmla="*/ 350919 h 350919"/>
                        <a:gd name="connsiteX3" fmla="*/ 0 w 71989"/>
                        <a:gd name="connsiteY3" fmla="*/ 350919 h 350919"/>
                        <a:gd name="connsiteX4" fmla="*/ 0 w 71989"/>
                        <a:gd name="connsiteY4" fmla="*/ 19898 h 350919"/>
                        <a:gd name="connsiteX5" fmla="*/ 37679 w 71989"/>
                        <a:gd name="connsiteY5" fmla="*/ 0 h 350919"/>
                        <a:gd name="connsiteX0" fmla="*/ 40060 w 71989"/>
                        <a:gd name="connsiteY0" fmla="*/ 0 h 355650"/>
                        <a:gd name="connsiteX1" fmla="*/ 71989 w 71989"/>
                        <a:gd name="connsiteY1" fmla="*/ 50771 h 355650"/>
                        <a:gd name="connsiteX2" fmla="*/ 71989 w 71989"/>
                        <a:gd name="connsiteY2" fmla="*/ 355650 h 355650"/>
                        <a:gd name="connsiteX3" fmla="*/ 0 w 71989"/>
                        <a:gd name="connsiteY3" fmla="*/ 355650 h 355650"/>
                        <a:gd name="connsiteX4" fmla="*/ 0 w 71989"/>
                        <a:gd name="connsiteY4" fmla="*/ 24629 h 355650"/>
                        <a:gd name="connsiteX5" fmla="*/ 40060 w 71989"/>
                        <a:gd name="connsiteY5" fmla="*/ 0 h 355650"/>
                        <a:gd name="connsiteX0" fmla="*/ 37678 w 71989"/>
                        <a:gd name="connsiteY0" fmla="*/ 0 h 355650"/>
                        <a:gd name="connsiteX1" fmla="*/ 71989 w 71989"/>
                        <a:gd name="connsiteY1" fmla="*/ 50771 h 355650"/>
                        <a:gd name="connsiteX2" fmla="*/ 71989 w 71989"/>
                        <a:gd name="connsiteY2" fmla="*/ 355650 h 355650"/>
                        <a:gd name="connsiteX3" fmla="*/ 0 w 71989"/>
                        <a:gd name="connsiteY3" fmla="*/ 355650 h 355650"/>
                        <a:gd name="connsiteX4" fmla="*/ 0 w 71989"/>
                        <a:gd name="connsiteY4" fmla="*/ 24629 h 355650"/>
                        <a:gd name="connsiteX5" fmla="*/ 37678 w 71989"/>
                        <a:gd name="connsiteY5" fmla="*/ 0 h 355650"/>
                        <a:gd name="connsiteX0" fmla="*/ 37678 w 71989"/>
                        <a:gd name="connsiteY0" fmla="*/ 0 h 355650"/>
                        <a:gd name="connsiteX1" fmla="*/ 71989 w 71989"/>
                        <a:gd name="connsiteY1" fmla="*/ 50771 h 355650"/>
                        <a:gd name="connsiteX2" fmla="*/ 71989 w 71989"/>
                        <a:gd name="connsiteY2" fmla="*/ 355650 h 355650"/>
                        <a:gd name="connsiteX3" fmla="*/ 0 w 71989"/>
                        <a:gd name="connsiteY3" fmla="*/ 355650 h 355650"/>
                        <a:gd name="connsiteX4" fmla="*/ 0 w 71989"/>
                        <a:gd name="connsiteY4" fmla="*/ 24629 h 355650"/>
                        <a:gd name="connsiteX5" fmla="*/ 37678 w 71989"/>
                        <a:gd name="connsiteY5" fmla="*/ 0 h 3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89" h="355650">
                          <a:moveTo>
                            <a:pt x="37678" y="0"/>
                          </a:moveTo>
                          <a:lnTo>
                            <a:pt x="71989" y="50771"/>
                          </a:lnTo>
                          <a:lnTo>
                            <a:pt x="71989" y="355650"/>
                          </a:lnTo>
                          <a:lnTo>
                            <a:pt x="0" y="355650"/>
                          </a:lnTo>
                          <a:lnTo>
                            <a:pt x="0" y="24629"/>
                          </a:lnTo>
                          <a:lnTo>
                            <a:pt x="37678"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srgbClr val="595959"/>
                        </a:solidFill>
                        <a:latin typeface="Arial" panose="020B0604020202020204" pitchFamily="34" charset="0"/>
                        <a:cs typeface="Arial" panose="020B0604020202020204" pitchFamily="34" charset="0"/>
                      </a:endParaRPr>
                    </a:p>
                  </p:txBody>
                </p:sp>
                <p:sp>
                  <p:nvSpPr>
                    <p:cNvPr id="175" name="Freeform 174"/>
                    <p:cNvSpPr/>
                    <p:nvPr/>
                  </p:nvSpPr>
                  <p:spPr>
                    <a:xfrm>
                      <a:off x="3950832" y="2679760"/>
                      <a:ext cx="71989" cy="328633"/>
                    </a:xfrm>
                    <a:custGeom>
                      <a:avLst/>
                      <a:gdLst>
                        <a:gd name="connsiteX0" fmla="*/ 71989 w 71989"/>
                        <a:gd name="connsiteY0" fmla="*/ 0 h 328633"/>
                        <a:gd name="connsiteX1" fmla="*/ 71989 w 71989"/>
                        <a:gd name="connsiteY1" fmla="*/ 328633 h 328633"/>
                        <a:gd name="connsiteX2" fmla="*/ 0 w 71989"/>
                        <a:gd name="connsiteY2" fmla="*/ 328633 h 328633"/>
                        <a:gd name="connsiteX3" fmla="*/ 0 w 71989"/>
                        <a:gd name="connsiteY3" fmla="*/ 41137 h 328633"/>
                      </a:gdLst>
                      <a:ahLst/>
                      <a:cxnLst>
                        <a:cxn ang="0">
                          <a:pos x="connsiteX0" y="connsiteY0"/>
                        </a:cxn>
                        <a:cxn ang="0">
                          <a:pos x="connsiteX1" y="connsiteY1"/>
                        </a:cxn>
                        <a:cxn ang="0">
                          <a:pos x="connsiteX2" y="connsiteY2"/>
                        </a:cxn>
                        <a:cxn ang="0">
                          <a:pos x="connsiteX3" y="connsiteY3"/>
                        </a:cxn>
                      </a:cxnLst>
                      <a:rect l="l" t="t" r="r" b="b"/>
                      <a:pathLst>
                        <a:path w="71989" h="328633">
                          <a:moveTo>
                            <a:pt x="71989" y="0"/>
                          </a:moveTo>
                          <a:lnTo>
                            <a:pt x="71989" y="328633"/>
                          </a:lnTo>
                          <a:lnTo>
                            <a:pt x="0" y="328633"/>
                          </a:lnTo>
                          <a:lnTo>
                            <a:pt x="0" y="41137"/>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srgbClr val="595959"/>
                        </a:solidFill>
                        <a:latin typeface="Arial" panose="020B0604020202020204" pitchFamily="34" charset="0"/>
                        <a:cs typeface="Arial" panose="020B0604020202020204" pitchFamily="34" charset="0"/>
                      </a:endParaRPr>
                    </a:p>
                  </p:txBody>
                </p:sp>
                <p:sp>
                  <p:nvSpPr>
                    <p:cNvPr id="176" name="Freeform 175"/>
                    <p:cNvSpPr/>
                    <p:nvPr/>
                  </p:nvSpPr>
                  <p:spPr>
                    <a:xfrm>
                      <a:off x="3862130" y="2725709"/>
                      <a:ext cx="71989" cy="282684"/>
                    </a:xfrm>
                    <a:custGeom>
                      <a:avLst/>
                      <a:gdLst>
                        <a:gd name="connsiteX0" fmla="*/ 71989 w 71989"/>
                        <a:gd name="connsiteY0" fmla="*/ 0 h 282684"/>
                        <a:gd name="connsiteX1" fmla="*/ 71989 w 71989"/>
                        <a:gd name="connsiteY1" fmla="*/ 282684 h 282684"/>
                        <a:gd name="connsiteX2" fmla="*/ 0 w 71989"/>
                        <a:gd name="connsiteY2" fmla="*/ 282684 h 282684"/>
                        <a:gd name="connsiteX3" fmla="*/ 0 w 71989"/>
                        <a:gd name="connsiteY3" fmla="*/ 38704 h 282684"/>
                      </a:gdLst>
                      <a:ahLst/>
                      <a:cxnLst>
                        <a:cxn ang="0">
                          <a:pos x="connsiteX0" y="connsiteY0"/>
                        </a:cxn>
                        <a:cxn ang="0">
                          <a:pos x="connsiteX1" y="connsiteY1"/>
                        </a:cxn>
                        <a:cxn ang="0">
                          <a:pos x="connsiteX2" y="connsiteY2"/>
                        </a:cxn>
                        <a:cxn ang="0">
                          <a:pos x="connsiteX3" y="connsiteY3"/>
                        </a:cxn>
                      </a:cxnLst>
                      <a:rect l="l" t="t" r="r" b="b"/>
                      <a:pathLst>
                        <a:path w="71989" h="282684">
                          <a:moveTo>
                            <a:pt x="71989" y="0"/>
                          </a:moveTo>
                          <a:lnTo>
                            <a:pt x="71989" y="282684"/>
                          </a:lnTo>
                          <a:lnTo>
                            <a:pt x="0" y="282684"/>
                          </a:lnTo>
                          <a:lnTo>
                            <a:pt x="0" y="38704"/>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srgbClr val="595959"/>
                        </a:solidFill>
                        <a:latin typeface="Arial" panose="020B0604020202020204" pitchFamily="34" charset="0"/>
                        <a:cs typeface="Arial" panose="020B0604020202020204" pitchFamily="34" charset="0"/>
                      </a:endParaRPr>
                    </a:p>
                  </p:txBody>
                </p:sp>
                <p:sp>
                  <p:nvSpPr>
                    <p:cNvPr id="177" name="Freeform 176"/>
                    <p:cNvSpPr/>
                    <p:nvPr/>
                  </p:nvSpPr>
                  <p:spPr>
                    <a:xfrm>
                      <a:off x="3773429" y="2702719"/>
                      <a:ext cx="71989" cy="305674"/>
                    </a:xfrm>
                    <a:custGeom>
                      <a:avLst/>
                      <a:gdLst>
                        <a:gd name="connsiteX0" fmla="*/ 69910 w 71989"/>
                        <a:gd name="connsiteY0" fmla="*/ 0 h 305674"/>
                        <a:gd name="connsiteX1" fmla="*/ 71989 w 71989"/>
                        <a:gd name="connsiteY1" fmla="*/ 4158 h 305674"/>
                        <a:gd name="connsiteX2" fmla="*/ 71989 w 71989"/>
                        <a:gd name="connsiteY2" fmla="*/ 305674 h 305674"/>
                        <a:gd name="connsiteX3" fmla="*/ 0 w 71989"/>
                        <a:gd name="connsiteY3" fmla="*/ 305674 h 305674"/>
                        <a:gd name="connsiteX4" fmla="*/ 0 w 71989"/>
                        <a:gd name="connsiteY4" fmla="*/ 54673 h 30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9" h="305674">
                          <a:moveTo>
                            <a:pt x="69910" y="0"/>
                          </a:moveTo>
                          <a:lnTo>
                            <a:pt x="71989" y="4158"/>
                          </a:lnTo>
                          <a:lnTo>
                            <a:pt x="71989" y="305674"/>
                          </a:lnTo>
                          <a:lnTo>
                            <a:pt x="0" y="305674"/>
                          </a:lnTo>
                          <a:lnTo>
                            <a:pt x="0" y="54673"/>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srgbClr val="595959"/>
                        </a:solidFill>
                        <a:latin typeface="Arial" panose="020B0604020202020204" pitchFamily="34" charset="0"/>
                        <a:cs typeface="Arial" panose="020B0604020202020204" pitchFamily="34" charset="0"/>
                      </a:endParaRPr>
                    </a:p>
                  </p:txBody>
                </p:sp>
                <p:sp>
                  <p:nvSpPr>
                    <p:cNvPr id="178" name="Freeform 177"/>
                    <p:cNvSpPr/>
                    <p:nvPr/>
                  </p:nvSpPr>
                  <p:spPr>
                    <a:xfrm>
                      <a:off x="3684728" y="2770462"/>
                      <a:ext cx="71989" cy="237931"/>
                    </a:xfrm>
                    <a:custGeom>
                      <a:avLst/>
                      <a:gdLst>
                        <a:gd name="connsiteX0" fmla="*/ 71989 w 71989"/>
                        <a:gd name="connsiteY0" fmla="*/ 0 h 237931"/>
                        <a:gd name="connsiteX1" fmla="*/ 71989 w 71989"/>
                        <a:gd name="connsiteY1" fmla="*/ 237931 h 237931"/>
                        <a:gd name="connsiteX2" fmla="*/ 0 w 71989"/>
                        <a:gd name="connsiteY2" fmla="*/ 237931 h 237931"/>
                        <a:gd name="connsiteX3" fmla="*/ 0 w 71989"/>
                        <a:gd name="connsiteY3" fmla="*/ 56299 h 237931"/>
                      </a:gdLst>
                      <a:ahLst/>
                      <a:cxnLst>
                        <a:cxn ang="0">
                          <a:pos x="connsiteX0" y="connsiteY0"/>
                        </a:cxn>
                        <a:cxn ang="0">
                          <a:pos x="connsiteX1" y="connsiteY1"/>
                        </a:cxn>
                        <a:cxn ang="0">
                          <a:pos x="connsiteX2" y="connsiteY2"/>
                        </a:cxn>
                        <a:cxn ang="0">
                          <a:pos x="connsiteX3" y="connsiteY3"/>
                        </a:cxn>
                      </a:cxnLst>
                      <a:rect l="l" t="t" r="r" b="b"/>
                      <a:pathLst>
                        <a:path w="71989" h="237931">
                          <a:moveTo>
                            <a:pt x="71989" y="0"/>
                          </a:moveTo>
                          <a:lnTo>
                            <a:pt x="71989" y="237931"/>
                          </a:lnTo>
                          <a:lnTo>
                            <a:pt x="0" y="237931"/>
                          </a:lnTo>
                          <a:lnTo>
                            <a:pt x="0" y="562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srgbClr val="595959"/>
                        </a:solidFill>
                        <a:latin typeface="Arial" panose="020B0604020202020204" pitchFamily="34" charset="0"/>
                        <a:cs typeface="Arial" panose="020B0604020202020204" pitchFamily="34" charset="0"/>
                      </a:endParaRPr>
                    </a:p>
                  </p:txBody>
                </p:sp>
              </p:grpSp>
              <p:sp>
                <p:nvSpPr>
                  <p:cNvPr id="173" name="Rectangle 48"/>
                  <p:cNvSpPr/>
                  <p:nvPr/>
                </p:nvSpPr>
                <p:spPr>
                  <a:xfrm>
                    <a:off x="3626647" y="2562223"/>
                    <a:ext cx="504824" cy="252414"/>
                  </a:xfrm>
                  <a:custGeom>
                    <a:avLst/>
                    <a:gdLst>
                      <a:gd name="connsiteX0" fmla="*/ 0 w 238125"/>
                      <a:gd name="connsiteY0" fmla="*/ 0 h 71437"/>
                      <a:gd name="connsiteX1" fmla="*/ 238125 w 238125"/>
                      <a:gd name="connsiteY1" fmla="*/ 0 h 71437"/>
                      <a:gd name="connsiteX2" fmla="*/ 238125 w 238125"/>
                      <a:gd name="connsiteY2" fmla="*/ 71437 h 71437"/>
                      <a:gd name="connsiteX3" fmla="*/ 0 w 238125"/>
                      <a:gd name="connsiteY3" fmla="*/ 71437 h 71437"/>
                      <a:gd name="connsiteX4" fmla="*/ 0 w 238125"/>
                      <a:gd name="connsiteY4" fmla="*/ 0 h 71437"/>
                      <a:gd name="connsiteX0" fmla="*/ 0 w 259556"/>
                      <a:gd name="connsiteY0" fmla="*/ 0 h 71437"/>
                      <a:gd name="connsiteX1" fmla="*/ 259556 w 259556"/>
                      <a:gd name="connsiteY1" fmla="*/ 0 h 71437"/>
                      <a:gd name="connsiteX2" fmla="*/ 259556 w 259556"/>
                      <a:gd name="connsiteY2" fmla="*/ 71437 h 71437"/>
                      <a:gd name="connsiteX3" fmla="*/ 21431 w 259556"/>
                      <a:gd name="connsiteY3" fmla="*/ 71437 h 71437"/>
                      <a:gd name="connsiteX4" fmla="*/ 0 w 259556"/>
                      <a:gd name="connsiteY4" fmla="*/ 0 h 71437"/>
                      <a:gd name="connsiteX0" fmla="*/ 0 w 259556"/>
                      <a:gd name="connsiteY0" fmla="*/ 135732 h 207169"/>
                      <a:gd name="connsiteX1" fmla="*/ 219074 w 259556"/>
                      <a:gd name="connsiteY1" fmla="*/ 0 h 207169"/>
                      <a:gd name="connsiteX2" fmla="*/ 259556 w 259556"/>
                      <a:gd name="connsiteY2" fmla="*/ 207169 h 207169"/>
                      <a:gd name="connsiteX3" fmla="*/ 21431 w 259556"/>
                      <a:gd name="connsiteY3" fmla="*/ 207169 h 207169"/>
                      <a:gd name="connsiteX4" fmla="*/ 0 w 259556"/>
                      <a:gd name="connsiteY4" fmla="*/ 135732 h 207169"/>
                      <a:gd name="connsiteX0" fmla="*/ 0 w 219074"/>
                      <a:gd name="connsiteY0" fmla="*/ 135732 h 207169"/>
                      <a:gd name="connsiteX1" fmla="*/ 219074 w 219074"/>
                      <a:gd name="connsiteY1" fmla="*/ 0 h 207169"/>
                      <a:gd name="connsiteX2" fmla="*/ 195262 w 219074"/>
                      <a:gd name="connsiteY2" fmla="*/ 52388 h 207169"/>
                      <a:gd name="connsiteX3" fmla="*/ 21431 w 219074"/>
                      <a:gd name="connsiteY3" fmla="*/ 207169 h 207169"/>
                      <a:gd name="connsiteX4" fmla="*/ 0 w 219074"/>
                      <a:gd name="connsiteY4" fmla="*/ 135732 h 207169"/>
                      <a:gd name="connsiteX0" fmla="*/ 0 w 219074"/>
                      <a:gd name="connsiteY0" fmla="*/ 135732 h 207169"/>
                      <a:gd name="connsiteX1" fmla="*/ 219074 w 219074"/>
                      <a:gd name="connsiteY1" fmla="*/ 0 h 207169"/>
                      <a:gd name="connsiteX2" fmla="*/ 197644 w 219074"/>
                      <a:gd name="connsiteY2" fmla="*/ 80963 h 207169"/>
                      <a:gd name="connsiteX3" fmla="*/ 21431 w 219074"/>
                      <a:gd name="connsiteY3" fmla="*/ 207169 h 207169"/>
                      <a:gd name="connsiteX4" fmla="*/ 0 w 219074"/>
                      <a:gd name="connsiteY4" fmla="*/ 135732 h 207169"/>
                      <a:gd name="connsiteX0" fmla="*/ 0 w 219074"/>
                      <a:gd name="connsiteY0" fmla="*/ 135732 h 207169"/>
                      <a:gd name="connsiteX1" fmla="*/ 219074 w 219074"/>
                      <a:gd name="connsiteY1" fmla="*/ 0 h 207169"/>
                      <a:gd name="connsiteX2" fmla="*/ 211930 w 219074"/>
                      <a:gd name="connsiteY2" fmla="*/ 33338 h 207169"/>
                      <a:gd name="connsiteX3" fmla="*/ 197644 w 219074"/>
                      <a:gd name="connsiteY3" fmla="*/ 80963 h 207169"/>
                      <a:gd name="connsiteX4" fmla="*/ 21431 w 219074"/>
                      <a:gd name="connsiteY4" fmla="*/ 207169 h 207169"/>
                      <a:gd name="connsiteX5" fmla="*/ 0 w 219074"/>
                      <a:gd name="connsiteY5" fmla="*/ 135732 h 207169"/>
                      <a:gd name="connsiteX0" fmla="*/ 0 w 271462"/>
                      <a:gd name="connsiteY0" fmla="*/ 135732 h 207169"/>
                      <a:gd name="connsiteX1" fmla="*/ 219074 w 271462"/>
                      <a:gd name="connsiteY1" fmla="*/ 0 h 207169"/>
                      <a:gd name="connsiteX2" fmla="*/ 271462 w 271462"/>
                      <a:gd name="connsiteY2" fmla="*/ 64294 h 207169"/>
                      <a:gd name="connsiteX3" fmla="*/ 197644 w 271462"/>
                      <a:gd name="connsiteY3" fmla="*/ 80963 h 207169"/>
                      <a:gd name="connsiteX4" fmla="*/ 21431 w 271462"/>
                      <a:gd name="connsiteY4" fmla="*/ 207169 h 207169"/>
                      <a:gd name="connsiteX5" fmla="*/ 0 w 271462"/>
                      <a:gd name="connsiteY5" fmla="*/ 135732 h 207169"/>
                      <a:gd name="connsiteX0" fmla="*/ 0 w 271462"/>
                      <a:gd name="connsiteY0" fmla="*/ 135732 h 207169"/>
                      <a:gd name="connsiteX1" fmla="*/ 219074 w 271462"/>
                      <a:gd name="connsiteY1" fmla="*/ 0 h 207169"/>
                      <a:gd name="connsiteX2" fmla="*/ 271462 w 271462"/>
                      <a:gd name="connsiteY2" fmla="*/ 64294 h 207169"/>
                      <a:gd name="connsiteX3" fmla="*/ 228599 w 271462"/>
                      <a:gd name="connsiteY3" fmla="*/ 73819 h 207169"/>
                      <a:gd name="connsiteX4" fmla="*/ 197644 w 271462"/>
                      <a:gd name="connsiteY4" fmla="*/ 80963 h 207169"/>
                      <a:gd name="connsiteX5" fmla="*/ 21431 w 271462"/>
                      <a:gd name="connsiteY5" fmla="*/ 207169 h 207169"/>
                      <a:gd name="connsiteX6" fmla="*/ 0 w 271462"/>
                      <a:gd name="connsiteY6" fmla="*/ 135732 h 207169"/>
                      <a:gd name="connsiteX0" fmla="*/ 0 w 271462"/>
                      <a:gd name="connsiteY0" fmla="*/ 135732 h 207169"/>
                      <a:gd name="connsiteX1" fmla="*/ 219074 w 271462"/>
                      <a:gd name="connsiteY1" fmla="*/ 0 h 207169"/>
                      <a:gd name="connsiteX2" fmla="*/ 271462 w 271462"/>
                      <a:gd name="connsiteY2" fmla="*/ 64294 h 207169"/>
                      <a:gd name="connsiteX3" fmla="*/ 250030 w 271462"/>
                      <a:gd name="connsiteY3" fmla="*/ 154782 h 207169"/>
                      <a:gd name="connsiteX4" fmla="*/ 197644 w 271462"/>
                      <a:gd name="connsiteY4" fmla="*/ 80963 h 207169"/>
                      <a:gd name="connsiteX5" fmla="*/ 21431 w 271462"/>
                      <a:gd name="connsiteY5" fmla="*/ 207169 h 207169"/>
                      <a:gd name="connsiteX6" fmla="*/ 0 w 271462"/>
                      <a:gd name="connsiteY6" fmla="*/ 135732 h 207169"/>
                      <a:gd name="connsiteX0" fmla="*/ 0 w 271462"/>
                      <a:gd name="connsiteY0" fmla="*/ 135732 h 207169"/>
                      <a:gd name="connsiteX1" fmla="*/ 219074 w 271462"/>
                      <a:gd name="connsiteY1" fmla="*/ 0 h 207169"/>
                      <a:gd name="connsiteX2" fmla="*/ 271462 w 271462"/>
                      <a:gd name="connsiteY2" fmla="*/ 64294 h 207169"/>
                      <a:gd name="connsiteX3" fmla="*/ 269080 w 271462"/>
                      <a:gd name="connsiteY3" fmla="*/ 92869 h 207169"/>
                      <a:gd name="connsiteX4" fmla="*/ 250030 w 271462"/>
                      <a:gd name="connsiteY4" fmla="*/ 154782 h 207169"/>
                      <a:gd name="connsiteX5" fmla="*/ 197644 w 271462"/>
                      <a:gd name="connsiteY5" fmla="*/ 80963 h 207169"/>
                      <a:gd name="connsiteX6" fmla="*/ 21431 w 271462"/>
                      <a:gd name="connsiteY6" fmla="*/ 207169 h 207169"/>
                      <a:gd name="connsiteX7" fmla="*/ 0 w 271462"/>
                      <a:gd name="connsiteY7" fmla="*/ 135732 h 207169"/>
                      <a:gd name="connsiteX0" fmla="*/ 0 w 447674"/>
                      <a:gd name="connsiteY0" fmla="*/ 157163 h 228600"/>
                      <a:gd name="connsiteX1" fmla="*/ 219074 w 447674"/>
                      <a:gd name="connsiteY1" fmla="*/ 21431 h 228600"/>
                      <a:gd name="connsiteX2" fmla="*/ 271462 w 447674"/>
                      <a:gd name="connsiteY2" fmla="*/ 85725 h 228600"/>
                      <a:gd name="connsiteX3" fmla="*/ 447674 w 447674"/>
                      <a:gd name="connsiteY3" fmla="*/ 0 h 228600"/>
                      <a:gd name="connsiteX4" fmla="*/ 250030 w 447674"/>
                      <a:gd name="connsiteY4" fmla="*/ 176213 h 228600"/>
                      <a:gd name="connsiteX5" fmla="*/ 197644 w 447674"/>
                      <a:gd name="connsiteY5" fmla="*/ 102394 h 228600"/>
                      <a:gd name="connsiteX6" fmla="*/ 21431 w 447674"/>
                      <a:gd name="connsiteY6" fmla="*/ 228600 h 228600"/>
                      <a:gd name="connsiteX7" fmla="*/ 0 w 447674"/>
                      <a:gd name="connsiteY7" fmla="*/ 157163 h 228600"/>
                      <a:gd name="connsiteX0" fmla="*/ 0 w 447674"/>
                      <a:gd name="connsiteY0" fmla="*/ 157163 h 228600"/>
                      <a:gd name="connsiteX1" fmla="*/ 219074 w 447674"/>
                      <a:gd name="connsiteY1" fmla="*/ 21431 h 228600"/>
                      <a:gd name="connsiteX2" fmla="*/ 271462 w 447674"/>
                      <a:gd name="connsiteY2" fmla="*/ 85725 h 228600"/>
                      <a:gd name="connsiteX3" fmla="*/ 447674 w 447674"/>
                      <a:gd name="connsiteY3" fmla="*/ 0 h 228600"/>
                      <a:gd name="connsiteX4" fmla="*/ 352424 w 447674"/>
                      <a:gd name="connsiteY4" fmla="*/ 83344 h 228600"/>
                      <a:gd name="connsiteX5" fmla="*/ 250030 w 447674"/>
                      <a:gd name="connsiteY5" fmla="*/ 176213 h 228600"/>
                      <a:gd name="connsiteX6" fmla="*/ 197644 w 447674"/>
                      <a:gd name="connsiteY6" fmla="*/ 102394 h 228600"/>
                      <a:gd name="connsiteX7" fmla="*/ 21431 w 447674"/>
                      <a:gd name="connsiteY7" fmla="*/ 228600 h 228600"/>
                      <a:gd name="connsiteX8" fmla="*/ 0 w 447674"/>
                      <a:gd name="connsiteY8" fmla="*/ 157163 h 228600"/>
                      <a:gd name="connsiteX0" fmla="*/ 0 w 447674"/>
                      <a:gd name="connsiteY0" fmla="*/ 157163 h 228600"/>
                      <a:gd name="connsiteX1" fmla="*/ 219074 w 447674"/>
                      <a:gd name="connsiteY1" fmla="*/ 21431 h 228600"/>
                      <a:gd name="connsiteX2" fmla="*/ 271462 w 447674"/>
                      <a:gd name="connsiteY2" fmla="*/ 85725 h 228600"/>
                      <a:gd name="connsiteX3" fmla="*/ 447674 w 447674"/>
                      <a:gd name="connsiteY3" fmla="*/ 0 h 228600"/>
                      <a:gd name="connsiteX4" fmla="*/ 438149 w 447674"/>
                      <a:gd name="connsiteY4" fmla="*/ 28575 h 228600"/>
                      <a:gd name="connsiteX5" fmla="*/ 250030 w 447674"/>
                      <a:gd name="connsiteY5" fmla="*/ 176213 h 228600"/>
                      <a:gd name="connsiteX6" fmla="*/ 197644 w 447674"/>
                      <a:gd name="connsiteY6" fmla="*/ 102394 h 228600"/>
                      <a:gd name="connsiteX7" fmla="*/ 21431 w 447674"/>
                      <a:gd name="connsiteY7" fmla="*/ 228600 h 228600"/>
                      <a:gd name="connsiteX8" fmla="*/ 0 w 447674"/>
                      <a:gd name="connsiteY8" fmla="*/ 157163 h 228600"/>
                      <a:gd name="connsiteX0" fmla="*/ 0 w 438149"/>
                      <a:gd name="connsiteY0" fmla="*/ 140495 h 211932"/>
                      <a:gd name="connsiteX1" fmla="*/ 219074 w 438149"/>
                      <a:gd name="connsiteY1" fmla="*/ 4763 h 211932"/>
                      <a:gd name="connsiteX2" fmla="*/ 271462 w 438149"/>
                      <a:gd name="connsiteY2" fmla="*/ 69057 h 211932"/>
                      <a:gd name="connsiteX3" fmla="*/ 383380 w 438149"/>
                      <a:gd name="connsiteY3" fmla="*/ 0 h 211932"/>
                      <a:gd name="connsiteX4" fmla="*/ 438149 w 438149"/>
                      <a:gd name="connsiteY4" fmla="*/ 11907 h 211932"/>
                      <a:gd name="connsiteX5" fmla="*/ 250030 w 438149"/>
                      <a:gd name="connsiteY5" fmla="*/ 159545 h 211932"/>
                      <a:gd name="connsiteX6" fmla="*/ 197644 w 438149"/>
                      <a:gd name="connsiteY6" fmla="*/ 85726 h 211932"/>
                      <a:gd name="connsiteX7" fmla="*/ 21431 w 438149"/>
                      <a:gd name="connsiteY7" fmla="*/ 211932 h 211932"/>
                      <a:gd name="connsiteX8" fmla="*/ 0 w 438149"/>
                      <a:gd name="connsiteY8" fmla="*/ 140495 h 211932"/>
                      <a:gd name="connsiteX0" fmla="*/ 0 w 438149"/>
                      <a:gd name="connsiteY0" fmla="*/ 140495 h 211932"/>
                      <a:gd name="connsiteX1" fmla="*/ 219074 w 438149"/>
                      <a:gd name="connsiteY1" fmla="*/ 4763 h 211932"/>
                      <a:gd name="connsiteX2" fmla="*/ 271462 w 438149"/>
                      <a:gd name="connsiteY2" fmla="*/ 69057 h 211932"/>
                      <a:gd name="connsiteX3" fmla="*/ 383380 w 438149"/>
                      <a:gd name="connsiteY3" fmla="*/ 0 h 211932"/>
                      <a:gd name="connsiteX4" fmla="*/ 438149 w 438149"/>
                      <a:gd name="connsiteY4" fmla="*/ 11907 h 211932"/>
                      <a:gd name="connsiteX5" fmla="*/ 409575 w 438149"/>
                      <a:gd name="connsiteY5" fmla="*/ 2382 h 211932"/>
                      <a:gd name="connsiteX6" fmla="*/ 250030 w 438149"/>
                      <a:gd name="connsiteY6" fmla="*/ 159545 h 211932"/>
                      <a:gd name="connsiteX7" fmla="*/ 197644 w 438149"/>
                      <a:gd name="connsiteY7" fmla="*/ 85726 h 211932"/>
                      <a:gd name="connsiteX8" fmla="*/ 21431 w 438149"/>
                      <a:gd name="connsiteY8" fmla="*/ 211932 h 211932"/>
                      <a:gd name="connsiteX9" fmla="*/ 0 w 438149"/>
                      <a:gd name="connsiteY9" fmla="*/ 140495 h 211932"/>
                      <a:gd name="connsiteX0" fmla="*/ 0 w 438149"/>
                      <a:gd name="connsiteY0" fmla="*/ 185738 h 257175"/>
                      <a:gd name="connsiteX1" fmla="*/ 219074 w 438149"/>
                      <a:gd name="connsiteY1" fmla="*/ 50006 h 257175"/>
                      <a:gd name="connsiteX2" fmla="*/ 271462 w 438149"/>
                      <a:gd name="connsiteY2" fmla="*/ 114300 h 257175"/>
                      <a:gd name="connsiteX3" fmla="*/ 383380 w 438149"/>
                      <a:gd name="connsiteY3" fmla="*/ 45243 h 257175"/>
                      <a:gd name="connsiteX4" fmla="*/ 438149 w 438149"/>
                      <a:gd name="connsiteY4" fmla="*/ 57150 h 257175"/>
                      <a:gd name="connsiteX5" fmla="*/ 400050 w 438149"/>
                      <a:gd name="connsiteY5" fmla="*/ 0 h 257175"/>
                      <a:gd name="connsiteX6" fmla="*/ 250030 w 438149"/>
                      <a:gd name="connsiteY6" fmla="*/ 204788 h 257175"/>
                      <a:gd name="connsiteX7" fmla="*/ 197644 w 438149"/>
                      <a:gd name="connsiteY7" fmla="*/ 130969 h 257175"/>
                      <a:gd name="connsiteX8" fmla="*/ 21431 w 438149"/>
                      <a:gd name="connsiteY8" fmla="*/ 257175 h 257175"/>
                      <a:gd name="connsiteX9" fmla="*/ 0 w 438149"/>
                      <a:gd name="connsiteY9" fmla="*/ 185738 h 257175"/>
                      <a:gd name="connsiteX0" fmla="*/ 0 w 438149"/>
                      <a:gd name="connsiteY0" fmla="*/ 140495 h 211932"/>
                      <a:gd name="connsiteX1" fmla="*/ 219074 w 438149"/>
                      <a:gd name="connsiteY1" fmla="*/ 4763 h 211932"/>
                      <a:gd name="connsiteX2" fmla="*/ 271462 w 438149"/>
                      <a:gd name="connsiteY2" fmla="*/ 69057 h 211932"/>
                      <a:gd name="connsiteX3" fmla="*/ 383380 w 438149"/>
                      <a:gd name="connsiteY3" fmla="*/ 0 h 211932"/>
                      <a:gd name="connsiteX4" fmla="*/ 438149 w 438149"/>
                      <a:gd name="connsiteY4" fmla="*/ 11907 h 211932"/>
                      <a:gd name="connsiteX5" fmla="*/ 409575 w 438149"/>
                      <a:gd name="connsiteY5" fmla="*/ 28576 h 211932"/>
                      <a:gd name="connsiteX6" fmla="*/ 250030 w 438149"/>
                      <a:gd name="connsiteY6" fmla="*/ 159545 h 211932"/>
                      <a:gd name="connsiteX7" fmla="*/ 197644 w 438149"/>
                      <a:gd name="connsiteY7" fmla="*/ 85726 h 211932"/>
                      <a:gd name="connsiteX8" fmla="*/ 21431 w 438149"/>
                      <a:gd name="connsiteY8" fmla="*/ 211932 h 211932"/>
                      <a:gd name="connsiteX9" fmla="*/ 0 w 438149"/>
                      <a:gd name="connsiteY9" fmla="*/ 140495 h 211932"/>
                      <a:gd name="connsiteX0" fmla="*/ 0 w 497681"/>
                      <a:gd name="connsiteY0" fmla="*/ 140495 h 211932"/>
                      <a:gd name="connsiteX1" fmla="*/ 219074 w 497681"/>
                      <a:gd name="connsiteY1" fmla="*/ 4763 h 211932"/>
                      <a:gd name="connsiteX2" fmla="*/ 271462 w 497681"/>
                      <a:gd name="connsiteY2" fmla="*/ 69057 h 211932"/>
                      <a:gd name="connsiteX3" fmla="*/ 383380 w 497681"/>
                      <a:gd name="connsiteY3" fmla="*/ 0 h 211932"/>
                      <a:gd name="connsiteX4" fmla="*/ 497681 w 497681"/>
                      <a:gd name="connsiteY4" fmla="*/ 4763 h 211932"/>
                      <a:gd name="connsiteX5" fmla="*/ 409575 w 497681"/>
                      <a:gd name="connsiteY5" fmla="*/ 28576 h 211932"/>
                      <a:gd name="connsiteX6" fmla="*/ 250030 w 497681"/>
                      <a:gd name="connsiteY6" fmla="*/ 159545 h 211932"/>
                      <a:gd name="connsiteX7" fmla="*/ 197644 w 497681"/>
                      <a:gd name="connsiteY7" fmla="*/ 85726 h 211932"/>
                      <a:gd name="connsiteX8" fmla="*/ 21431 w 497681"/>
                      <a:gd name="connsiteY8" fmla="*/ 211932 h 211932"/>
                      <a:gd name="connsiteX9" fmla="*/ 0 w 497681"/>
                      <a:gd name="connsiteY9" fmla="*/ 140495 h 211932"/>
                      <a:gd name="connsiteX0" fmla="*/ 0 w 497681"/>
                      <a:gd name="connsiteY0" fmla="*/ 140495 h 211932"/>
                      <a:gd name="connsiteX1" fmla="*/ 219074 w 497681"/>
                      <a:gd name="connsiteY1" fmla="*/ 4763 h 211932"/>
                      <a:gd name="connsiteX2" fmla="*/ 271462 w 497681"/>
                      <a:gd name="connsiteY2" fmla="*/ 69057 h 211932"/>
                      <a:gd name="connsiteX3" fmla="*/ 383380 w 497681"/>
                      <a:gd name="connsiteY3" fmla="*/ 0 h 211932"/>
                      <a:gd name="connsiteX4" fmla="*/ 421481 w 497681"/>
                      <a:gd name="connsiteY4" fmla="*/ 4763 h 211932"/>
                      <a:gd name="connsiteX5" fmla="*/ 497681 w 497681"/>
                      <a:gd name="connsiteY5" fmla="*/ 4763 h 211932"/>
                      <a:gd name="connsiteX6" fmla="*/ 409575 w 497681"/>
                      <a:gd name="connsiteY6" fmla="*/ 28576 h 211932"/>
                      <a:gd name="connsiteX7" fmla="*/ 250030 w 497681"/>
                      <a:gd name="connsiteY7" fmla="*/ 159545 h 211932"/>
                      <a:gd name="connsiteX8" fmla="*/ 197644 w 497681"/>
                      <a:gd name="connsiteY8" fmla="*/ 85726 h 211932"/>
                      <a:gd name="connsiteX9" fmla="*/ 21431 w 497681"/>
                      <a:gd name="connsiteY9" fmla="*/ 211932 h 211932"/>
                      <a:gd name="connsiteX10" fmla="*/ 0 w 497681"/>
                      <a:gd name="connsiteY10" fmla="*/ 140495 h 211932"/>
                      <a:gd name="connsiteX0" fmla="*/ 0 w 497681"/>
                      <a:gd name="connsiteY0" fmla="*/ 183357 h 254794"/>
                      <a:gd name="connsiteX1" fmla="*/ 219074 w 497681"/>
                      <a:gd name="connsiteY1" fmla="*/ 47625 h 254794"/>
                      <a:gd name="connsiteX2" fmla="*/ 271462 w 497681"/>
                      <a:gd name="connsiteY2" fmla="*/ 111919 h 254794"/>
                      <a:gd name="connsiteX3" fmla="*/ 383380 w 497681"/>
                      <a:gd name="connsiteY3" fmla="*/ 42862 h 254794"/>
                      <a:gd name="connsiteX4" fmla="*/ 497681 w 497681"/>
                      <a:gd name="connsiteY4" fmla="*/ 0 h 254794"/>
                      <a:gd name="connsiteX5" fmla="*/ 497681 w 497681"/>
                      <a:gd name="connsiteY5" fmla="*/ 47625 h 254794"/>
                      <a:gd name="connsiteX6" fmla="*/ 409575 w 497681"/>
                      <a:gd name="connsiteY6" fmla="*/ 71438 h 254794"/>
                      <a:gd name="connsiteX7" fmla="*/ 250030 w 497681"/>
                      <a:gd name="connsiteY7" fmla="*/ 202407 h 254794"/>
                      <a:gd name="connsiteX8" fmla="*/ 197644 w 497681"/>
                      <a:gd name="connsiteY8" fmla="*/ 128588 h 254794"/>
                      <a:gd name="connsiteX9" fmla="*/ 21431 w 497681"/>
                      <a:gd name="connsiteY9" fmla="*/ 254794 h 254794"/>
                      <a:gd name="connsiteX10" fmla="*/ 0 w 497681"/>
                      <a:gd name="connsiteY10"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383380 w 497681"/>
                      <a:gd name="connsiteY3" fmla="*/ 42862 h 254794"/>
                      <a:gd name="connsiteX4" fmla="*/ 423863 w 497681"/>
                      <a:gd name="connsiteY4" fmla="*/ 30957 h 254794"/>
                      <a:gd name="connsiteX5" fmla="*/ 497681 w 497681"/>
                      <a:gd name="connsiteY5" fmla="*/ 0 h 254794"/>
                      <a:gd name="connsiteX6" fmla="*/ 497681 w 497681"/>
                      <a:gd name="connsiteY6" fmla="*/ 47625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383380 w 497681"/>
                      <a:gd name="connsiteY3" fmla="*/ 42862 h 254794"/>
                      <a:gd name="connsiteX4" fmla="*/ 392906 w 497681"/>
                      <a:gd name="connsiteY4" fmla="*/ 4763 h 254794"/>
                      <a:gd name="connsiteX5" fmla="*/ 497681 w 497681"/>
                      <a:gd name="connsiteY5" fmla="*/ 0 h 254794"/>
                      <a:gd name="connsiteX6" fmla="*/ 497681 w 497681"/>
                      <a:gd name="connsiteY6" fmla="*/ 47625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383380 w 497681"/>
                      <a:gd name="connsiteY3" fmla="*/ 42862 h 254794"/>
                      <a:gd name="connsiteX4" fmla="*/ 392906 w 497681"/>
                      <a:gd name="connsiteY4" fmla="*/ 4763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428624 w 497681"/>
                      <a:gd name="connsiteY3" fmla="*/ 54768 h 254794"/>
                      <a:gd name="connsiteX4" fmla="*/ 392906 w 497681"/>
                      <a:gd name="connsiteY4" fmla="*/ 4763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459580 w 497681"/>
                      <a:gd name="connsiteY3" fmla="*/ 33337 h 254794"/>
                      <a:gd name="connsiteX4" fmla="*/ 392906 w 497681"/>
                      <a:gd name="connsiteY4" fmla="*/ 4763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431005 w 497681"/>
                      <a:gd name="connsiteY3" fmla="*/ 35718 h 254794"/>
                      <a:gd name="connsiteX4" fmla="*/ 392906 w 497681"/>
                      <a:gd name="connsiteY4" fmla="*/ 4763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431005 w 497681"/>
                      <a:gd name="connsiteY3" fmla="*/ 35718 h 254794"/>
                      <a:gd name="connsiteX4" fmla="*/ 476250 w 497681"/>
                      <a:gd name="connsiteY4" fmla="*/ 7145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431005 w 497681"/>
                      <a:gd name="connsiteY3" fmla="*/ 35718 h 254794"/>
                      <a:gd name="connsiteX4" fmla="*/ 404813 w 497681"/>
                      <a:gd name="connsiteY4" fmla="*/ 2382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71462 w 497681"/>
                      <a:gd name="connsiteY2" fmla="*/ 111919 h 254794"/>
                      <a:gd name="connsiteX3" fmla="*/ 421480 w 497681"/>
                      <a:gd name="connsiteY3" fmla="*/ 35718 h 254794"/>
                      <a:gd name="connsiteX4" fmla="*/ 404813 w 497681"/>
                      <a:gd name="connsiteY4" fmla="*/ 2382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59555 w 497681"/>
                      <a:gd name="connsiteY2" fmla="*/ 135731 h 254794"/>
                      <a:gd name="connsiteX3" fmla="*/ 421480 w 497681"/>
                      <a:gd name="connsiteY3" fmla="*/ 35718 h 254794"/>
                      <a:gd name="connsiteX4" fmla="*/ 404813 w 497681"/>
                      <a:gd name="connsiteY4" fmla="*/ 2382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66699 w 497681"/>
                      <a:gd name="connsiteY2" fmla="*/ 109538 h 254794"/>
                      <a:gd name="connsiteX3" fmla="*/ 421480 w 497681"/>
                      <a:gd name="connsiteY3" fmla="*/ 35718 h 254794"/>
                      <a:gd name="connsiteX4" fmla="*/ 404813 w 497681"/>
                      <a:gd name="connsiteY4" fmla="*/ 2382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66699 w 497681"/>
                      <a:gd name="connsiteY2" fmla="*/ 109538 h 254794"/>
                      <a:gd name="connsiteX3" fmla="*/ 414336 w 497681"/>
                      <a:gd name="connsiteY3" fmla="*/ 33337 h 254794"/>
                      <a:gd name="connsiteX4" fmla="*/ 404813 w 497681"/>
                      <a:gd name="connsiteY4" fmla="*/ 2382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66699 w 497681"/>
                      <a:gd name="connsiteY2" fmla="*/ 109538 h 254794"/>
                      <a:gd name="connsiteX3" fmla="*/ 414336 w 497681"/>
                      <a:gd name="connsiteY3" fmla="*/ 33337 h 254794"/>
                      <a:gd name="connsiteX4" fmla="*/ 397669 w 497681"/>
                      <a:gd name="connsiteY4" fmla="*/ 1 h 254794"/>
                      <a:gd name="connsiteX5" fmla="*/ 497681 w 497681"/>
                      <a:gd name="connsiteY5" fmla="*/ 0 h 254794"/>
                      <a:gd name="connsiteX6" fmla="*/ 454819 w 497681"/>
                      <a:gd name="connsiteY6" fmla="*/ 100012 h 254794"/>
                      <a:gd name="connsiteX7" fmla="*/ 409575 w 497681"/>
                      <a:gd name="connsiteY7" fmla="*/ 71438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66699 w 497681"/>
                      <a:gd name="connsiteY2" fmla="*/ 109538 h 254794"/>
                      <a:gd name="connsiteX3" fmla="*/ 414336 w 497681"/>
                      <a:gd name="connsiteY3" fmla="*/ 33337 h 254794"/>
                      <a:gd name="connsiteX4" fmla="*/ 397669 w 497681"/>
                      <a:gd name="connsiteY4" fmla="*/ 1 h 254794"/>
                      <a:gd name="connsiteX5" fmla="*/ 497681 w 497681"/>
                      <a:gd name="connsiteY5" fmla="*/ 0 h 254794"/>
                      <a:gd name="connsiteX6" fmla="*/ 454819 w 497681"/>
                      <a:gd name="connsiteY6" fmla="*/ 100012 h 254794"/>
                      <a:gd name="connsiteX7" fmla="*/ 440532 w 497681"/>
                      <a:gd name="connsiteY7" fmla="*/ 45244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66699 w 497681"/>
                      <a:gd name="connsiteY2" fmla="*/ 109538 h 254794"/>
                      <a:gd name="connsiteX3" fmla="*/ 414336 w 497681"/>
                      <a:gd name="connsiteY3" fmla="*/ 33337 h 254794"/>
                      <a:gd name="connsiteX4" fmla="*/ 397669 w 497681"/>
                      <a:gd name="connsiteY4" fmla="*/ 1 h 254794"/>
                      <a:gd name="connsiteX5" fmla="*/ 497681 w 497681"/>
                      <a:gd name="connsiteY5" fmla="*/ 0 h 254794"/>
                      <a:gd name="connsiteX6" fmla="*/ 454819 w 497681"/>
                      <a:gd name="connsiteY6" fmla="*/ 100012 h 254794"/>
                      <a:gd name="connsiteX7" fmla="*/ 428625 w 497681"/>
                      <a:gd name="connsiteY7" fmla="*/ 59532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66699 w 497681"/>
                      <a:gd name="connsiteY2" fmla="*/ 109538 h 254794"/>
                      <a:gd name="connsiteX3" fmla="*/ 414336 w 497681"/>
                      <a:gd name="connsiteY3" fmla="*/ 33337 h 254794"/>
                      <a:gd name="connsiteX4" fmla="*/ 397669 w 497681"/>
                      <a:gd name="connsiteY4" fmla="*/ 1 h 254794"/>
                      <a:gd name="connsiteX5" fmla="*/ 497681 w 497681"/>
                      <a:gd name="connsiteY5" fmla="*/ 0 h 254794"/>
                      <a:gd name="connsiteX6" fmla="*/ 464344 w 497681"/>
                      <a:gd name="connsiteY6" fmla="*/ 104774 h 254794"/>
                      <a:gd name="connsiteX7" fmla="*/ 428625 w 497681"/>
                      <a:gd name="connsiteY7" fmla="*/ 59532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497681"/>
                      <a:gd name="connsiteY0" fmla="*/ 183357 h 254794"/>
                      <a:gd name="connsiteX1" fmla="*/ 219074 w 497681"/>
                      <a:gd name="connsiteY1" fmla="*/ 47625 h 254794"/>
                      <a:gd name="connsiteX2" fmla="*/ 266699 w 497681"/>
                      <a:gd name="connsiteY2" fmla="*/ 109538 h 254794"/>
                      <a:gd name="connsiteX3" fmla="*/ 414336 w 497681"/>
                      <a:gd name="connsiteY3" fmla="*/ 33337 h 254794"/>
                      <a:gd name="connsiteX4" fmla="*/ 397669 w 497681"/>
                      <a:gd name="connsiteY4" fmla="*/ 1 h 254794"/>
                      <a:gd name="connsiteX5" fmla="*/ 497681 w 497681"/>
                      <a:gd name="connsiteY5" fmla="*/ 0 h 254794"/>
                      <a:gd name="connsiteX6" fmla="*/ 464344 w 497681"/>
                      <a:gd name="connsiteY6" fmla="*/ 104774 h 254794"/>
                      <a:gd name="connsiteX7" fmla="*/ 433388 w 497681"/>
                      <a:gd name="connsiteY7" fmla="*/ 61914 h 254794"/>
                      <a:gd name="connsiteX8" fmla="*/ 250030 w 497681"/>
                      <a:gd name="connsiteY8" fmla="*/ 202407 h 254794"/>
                      <a:gd name="connsiteX9" fmla="*/ 197644 w 497681"/>
                      <a:gd name="connsiteY9" fmla="*/ 128588 h 254794"/>
                      <a:gd name="connsiteX10" fmla="*/ 21431 w 497681"/>
                      <a:gd name="connsiteY10" fmla="*/ 254794 h 254794"/>
                      <a:gd name="connsiteX11" fmla="*/ 0 w 497681"/>
                      <a:gd name="connsiteY11" fmla="*/ 183357 h 254794"/>
                      <a:gd name="connsiteX0" fmla="*/ 0 w 509588"/>
                      <a:gd name="connsiteY0" fmla="*/ 183357 h 254794"/>
                      <a:gd name="connsiteX1" fmla="*/ 219074 w 509588"/>
                      <a:gd name="connsiteY1" fmla="*/ 47625 h 254794"/>
                      <a:gd name="connsiteX2" fmla="*/ 266699 w 509588"/>
                      <a:gd name="connsiteY2" fmla="*/ 109538 h 254794"/>
                      <a:gd name="connsiteX3" fmla="*/ 414336 w 509588"/>
                      <a:gd name="connsiteY3" fmla="*/ 33337 h 254794"/>
                      <a:gd name="connsiteX4" fmla="*/ 397669 w 509588"/>
                      <a:gd name="connsiteY4" fmla="*/ 1 h 254794"/>
                      <a:gd name="connsiteX5" fmla="*/ 509588 w 509588"/>
                      <a:gd name="connsiteY5" fmla="*/ 0 h 254794"/>
                      <a:gd name="connsiteX6" fmla="*/ 464344 w 509588"/>
                      <a:gd name="connsiteY6" fmla="*/ 104774 h 254794"/>
                      <a:gd name="connsiteX7" fmla="*/ 433388 w 509588"/>
                      <a:gd name="connsiteY7" fmla="*/ 61914 h 254794"/>
                      <a:gd name="connsiteX8" fmla="*/ 250030 w 509588"/>
                      <a:gd name="connsiteY8" fmla="*/ 202407 h 254794"/>
                      <a:gd name="connsiteX9" fmla="*/ 197644 w 509588"/>
                      <a:gd name="connsiteY9" fmla="*/ 128588 h 254794"/>
                      <a:gd name="connsiteX10" fmla="*/ 21431 w 509588"/>
                      <a:gd name="connsiteY10" fmla="*/ 254794 h 254794"/>
                      <a:gd name="connsiteX11" fmla="*/ 0 w 509588"/>
                      <a:gd name="connsiteY11" fmla="*/ 183357 h 254794"/>
                      <a:gd name="connsiteX0" fmla="*/ 0 w 502444"/>
                      <a:gd name="connsiteY0" fmla="*/ 183357 h 254794"/>
                      <a:gd name="connsiteX1" fmla="*/ 219074 w 502444"/>
                      <a:gd name="connsiteY1" fmla="*/ 47625 h 254794"/>
                      <a:gd name="connsiteX2" fmla="*/ 266699 w 502444"/>
                      <a:gd name="connsiteY2" fmla="*/ 109538 h 254794"/>
                      <a:gd name="connsiteX3" fmla="*/ 414336 w 502444"/>
                      <a:gd name="connsiteY3" fmla="*/ 33337 h 254794"/>
                      <a:gd name="connsiteX4" fmla="*/ 397669 w 502444"/>
                      <a:gd name="connsiteY4" fmla="*/ 1 h 254794"/>
                      <a:gd name="connsiteX5" fmla="*/ 502444 w 502444"/>
                      <a:gd name="connsiteY5" fmla="*/ 0 h 254794"/>
                      <a:gd name="connsiteX6" fmla="*/ 464344 w 502444"/>
                      <a:gd name="connsiteY6" fmla="*/ 104774 h 254794"/>
                      <a:gd name="connsiteX7" fmla="*/ 433388 w 502444"/>
                      <a:gd name="connsiteY7" fmla="*/ 61914 h 254794"/>
                      <a:gd name="connsiteX8" fmla="*/ 250030 w 502444"/>
                      <a:gd name="connsiteY8" fmla="*/ 202407 h 254794"/>
                      <a:gd name="connsiteX9" fmla="*/ 197644 w 502444"/>
                      <a:gd name="connsiteY9" fmla="*/ 128588 h 254794"/>
                      <a:gd name="connsiteX10" fmla="*/ 21431 w 502444"/>
                      <a:gd name="connsiteY10" fmla="*/ 254794 h 254794"/>
                      <a:gd name="connsiteX11" fmla="*/ 0 w 502444"/>
                      <a:gd name="connsiteY11" fmla="*/ 183357 h 254794"/>
                      <a:gd name="connsiteX0" fmla="*/ 0 w 502444"/>
                      <a:gd name="connsiteY0" fmla="*/ 183357 h 254794"/>
                      <a:gd name="connsiteX1" fmla="*/ 219074 w 502444"/>
                      <a:gd name="connsiteY1" fmla="*/ 47625 h 254794"/>
                      <a:gd name="connsiteX2" fmla="*/ 266699 w 502444"/>
                      <a:gd name="connsiteY2" fmla="*/ 109538 h 254794"/>
                      <a:gd name="connsiteX3" fmla="*/ 414336 w 502444"/>
                      <a:gd name="connsiteY3" fmla="*/ 33337 h 254794"/>
                      <a:gd name="connsiteX4" fmla="*/ 397669 w 502444"/>
                      <a:gd name="connsiteY4" fmla="*/ 1 h 254794"/>
                      <a:gd name="connsiteX5" fmla="*/ 502444 w 502444"/>
                      <a:gd name="connsiteY5" fmla="*/ 0 h 254794"/>
                      <a:gd name="connsiteX6" fmla="*/ 464344 w 502444"/>
                      <a:gd name="connsiteY6" fmla="*/ 104774 h 254794"/>
                      <a:gd name="connsiteX7" fmla="*/ 433388 w 502444"/>
                      <a:gd name="connsiteY7" fmla="*/ 61914 h 254794"/>
                      <a:gd name="connsiteX8" fmla="*/ 252412 w 502444"/>
                      <a:gd name="connsiteY8" fmla="*/ 166689 h 254794"/>
                      <a:gd name="connsiteX9" fmla="*/ 197644 w 502444"/>
                      <a:gd name="connsiteY9" fmla="*/ 128588 h 254794"/>
                      <a:gd name="connsiteX10" fmla="*/ 21431 w 502444"/>
                      <a:gd name="connsiteY10" fmla="*/ 254794 h 254794"/>
                      <a:gd name="connsiteX11" fmla="*/ 0 w 502444"/>
                      <a:gd name="connsiteY11" fmla="*/ 183357 h 254794"/>
                      <a:gd name="connsiteX0" fmla="*/ 0 w 502444"/>
                      <a:gd name="connsiteY0" fmla="*/ 183357 h 254794"/>
                      <a:gd name="connsiteX1" fmla="*/ 219074 w 502444"/>
                      <a:gd name="connsiteY1" fmla="*/ 47625 h 254794"/>
                      <a:gd name="connsiteX2" fmla="*/ 266699 w 502444"/>
                      <a:gd name="connsiteY2" fmla="*/ 109538 h 254794"/>
                      <a:gd name="connsiteX3" fmla="*/ 414336 w 502444"/>
                      <a:gd name="connsiteY3" fmla="*/ 33337 h 254794"/>
                      <a:gd name="connsiteX4" fmla="*/ 397669 w 502444"/>
                      <a:gd name="connsiteY4" fmla="*/ 1 h 254794"/>
                      <a:gd name="connsiteX5" fmla="*/ 502444 w 502444"/>
                      <a:gd name="connsiteY5" fmla="*/ 0 h 254794"/>
                      <a:gd name="connsiteX6" fmla="*/ 464344 w 502444"/>
                      <a:gd name="connsiteY6" fmla="*/ 104774 h 254794"/>
                      <a:gd name="connsiteX7" fmla="*/ 433388 w 502444"/>
                      <a:gd name="connsiteY7" fmla="*/ 61914 h 254794"/>
                      <a:gd name="connsiteX8" fmla="*/ 252412 w 502444"/>
                      <a:gd name="connsiteY8" fmla="*/ 145257 h 254794"/>
                      <a:gd name="connsiteX9" fmla="*/ 197644 w 502444"/>
                      <a:gd name="connsiteY9" fmla="*/ 128588 h 254794"/>
                      <a:gd name="connsiteX10" fmla="*/ 21431 w 502444"/>
                      <a:gd name="connsiteY10" fmla="*/ 254794 h 254794"/>
                      <a:gd name="connsiteX11" fmla="*/ 0 w 502444"/>
                      <a:gd name="connsiteY11" fmla="*/ 183357 h 254794"/>
                      <a:gd name="connsiteX0" fmla="*/ 0 w 502444"/>
                      <a:gd name="connsiteY0" fmla="*/ 183357 h 254794"/>
                      <a:gd name="connsiteX1" fmla="*/ 219074 w 502444"/>
                      <a:gd name="connsiteY1" fmla="*/ 47625 h 254794"/>
                      <a:gd name="connsiteX2" fmla="*/ 266699 w 502444"/>
                      <a:gd name="connsiteY2" fmla="*/ 109538 h 254794"/>
                      <a:gd name="connsiteX3" fmla="*/ 414336 w 502444"/>
                      <a:gd name="connsiteY3" fmla="*/ 33337 h 254794"/>
                      <a:gd name="connsiteX4" fmla="*/ 397669 w 502444"/>
                      <a:gd name="connsiteY4" fmla="*/ 1 h 254794"/>
                      <a:gd name="connsiteX5" fmla="*/ 502444 w 502444"/>
                      <a:gd name="connsiteY5" fmla="*/ 0 h 254794"/>
                      <a:gd name="connsiteX6" fmla="*/ 464344 w 502444"/>
                      <a:gd name="connsiteY6" fmla="*/ 104774 h 254794"/>
                      <a:gd name="connsiteX7" fmla="*/ 433388 w 502444"/>
                      <a:gd name="connsiteY7" fmla="*/ 61914 h 254794"/>
                      <a:gd name="connsiteX8" fmla="*/ 240506 w 502444"/>
                      <a:gd name="connsiteY8" fmla="*/ 178594 h 254794"/>
                      <a:gd name="connsiteX9" fmla="*/ 197644 w 502444"/>
                      <a:gd name="connsiteY9" fmla="*/ 128588 h 254794"/>
                      <a:gd name="connsiteX10" fmla="*/ 21431 w 502444"/>
                      <a:gd name="connsiteY10" fmla="*/ 254794 h 254794"/>
                      <a:gd name="connsiteX11" fmla="*/ 0 w 502444"/>
                      <a:gd name="connsiteY11" fmla="*/ 183357 h 254794"/>
                      <a:gd name="connsiteX0" fmla="*/ 0 w 502444"/>
                      <a:gd name="connsiteY0" fmla="*/ 183357 h 254794"/>
                      <a:gd name="connsiteX1" fmla="*/ 219074 w 502444"/>
                      <a:gd name="connsiteY1" fmla="*/ 47625 h 254794"/>
                      <a:gd name="connsiteX2" fmla="*/ 266699 w 502444"/>
                      <a:gd name="connsiteY2" fmla="*/ 109538 h 254794"/>
                      <a:gd name="connsiteX3" fmla="*/ 414336 w 502444"/>
                      <a:gd name="connsiteY3" fmla="*/ 33337 h 254794"/>
                      <a:gd name="connsiteX4" fmla="*/ 397669 w 502444"/>
                      <a:gd name="connsiteY4" fmla="*/ 1 h 254794"/>
                      <a:gd name="connsiteX5" fmla="*/ 502444 w 502444"/>
                      <a:gd name="connsiteY5" fmla="*/ 0 h 254794"/>
                      <a:gd name="connsiteX6" fmla="*/ 464344 w 502444"/>
                      <a:gd name="connsiteY6" fmla="*/ 104774 h 254794"/>
                      <a:gd name="connsiteX7" fmla="*/ 435769 w 502444"/>
                      <a:gd name="connsiteY7" fmla="*/ 66676 h 254794"/>
                      <a:gd name="connsiteX8" fmla="*/ 240506 w 502444"/>
                      <a:gd name="connsiteY8" fmla="*/ 178594 h 254794"/>
                      <a:gd name="connsiteX9" fmla="*/ 197644 w 502444"/>
                      <a:gd name="connsiteY9" fmla="*/ 128588 h 254794"/>
                      <a:gd name="connsiteX10" fmla="*/ 21431 w 502444"/>
                      <a:gd name="connsiteY10" fmla="*/ 254794 h 254794"/>
                      <a:gd name="connsiteX11" fmla="*/ 0 w 502444"/>
                      <a:gd name="connsiteY11" fmla="*/ 183357 h 254794"/>
                      <a:gd name="connsiteX0" fmla="*/ 0 w 502444"/>
                      <a:gd name="connsiteY0" fmla="*/ 183357 h 254794"/>
                      <a:gd name="connsiteX1" fmla="*/ 219074 w 502444"/>
                      <a:gd name="connsiteY1" fmla="*/ 40481 h 254794"/>
                      <a:gd name="connsiteX2" fmla="*/ 266699 w 502444"/>
                      <a:gd name="connsiteY2" fmla="*/ 109538 h 254794"/>
                      <a:gd name="connsiteX3" fmla="*/ 414336 w 502444"/>
                      <a:gd name="connsiteY3" fmla="*/ 33337 h 254794"/>
                      <a:gd name="connsiteX4" fmla="*/ 397669 w 502444"/>
                      <a:gd name="connsiteY4" fmla="*/ 1 h 254794"/>
                      <a:gd name="connsiteX5" fmla="*/ 502444 w 502444"/>
                      <a:gd name="connsiteY5" fmla="*/ 0 h 254794"/>
                      <a:gd name="connsiteX6" fmla="*/ 464344 w 502444"/>
                      <a:gd name="connsiteY6" fmla="*/ 104774 h 254794"/>
                      <a:gd name="connsiteX7" fmla="*/ 435769 w 502444"/>
                      <a:gd name="connsiteY7" fmla="*/ 66676 h 254794"/>
                      <a:gd name="connsiteX8" fmla="*/ 240506 w 502444"/>
                      <a:gd name="connsiteY8" fmla="*/ 178594 h 254794"/>
                      <a:gd name="connsiteX9" fmla="*/ 197644 w 502444"/>
                      <a:gd name="connsiteY9" fmla="*/ 128588 h 254794"/>
                      <a:gd name="connsiteX10" fmla="*/ 21431 w 502444"/>
                      <a:gd name="connsiteY10" fmla="*/ 254794 h 254794"/>
                      <a:gd name="connsiteX11" fmla="*/ 0 w 502444"/>
                      <a:gd name="connsiteY11" fmla="*/ 183357 h 254794"/>
                      <a:gd name="connsiteX0" fmla="*/ 14288 w 481013"/>
                      <a:gd name="connsiteY0" fmla="*/ 180976 h 254794"/>
                      <a:gd name="connsiteX1" fmla="*/ 197643 w 481013"/>
                      <a:gd name="connsiteY1" fmla="*/ 40481 h 254794"/>
                      <a:gd name="connsiteX2" fmla="*/ 245268 w 481013"/>
                      <a:gd name="connsiteY2" fmla="*/ 109538 h 254794"/>
                      <a:gd name="connsiteX3" fmla="*/ 392905 w 481013"/>
                      <a:gd name="connsiteY3" fmla="*/ 33337 h 254794"/>
                      <a:gd name="connsiteX4" fmla="*/ 376238 w 481013"/>
                      <a:gd name="connsiteY4" fmla="*/ 1 h 254794"/>
                      <a:gd name="connsiteX5" fmla="*/ 481013 w 481013"/>
                      <a:gd name="connsiteY5" fmla="*/ 0 h 254794"/>
                      <a:gd name="connsiteX6" fmla="*/ 442913 w 481013"/>
                      <a:gd name="connsiteY6" fmla="*/ 104774 h 254794"/>
                      <a:gd name="connsiteX7" fmla="*/ 414338 w 481013"/>
                      <a:gd name="connsiteY7" fmla="*/ 66676 h 254794"/>
                      <a:gd name="connsiteX8" fmla="*/ 219075 w 481013"/>
                      <a:gd name="connsiteY8" fmla="*/ 178594 h 254794"/>
                      <a:gd name="connsiteX9" fmla="*/ 176213 w 481013"/>
                      <a:gd name="connsiteY9" fmla="*/ 128588 h 254794"/>
                      <a:gd name="connsiteX10" fmla="*/ 0 w 481013"/>
                      <a:gd name="connsiteY10" fmla="*/ 254794 h 254794"/>
                      <a:gd name="connsiteX11" fmla="*/ 14288 w 481013"/>
                      <a:gd name="connsiteY11" fmla="*/ 180976 h 254794"/>
                      <a:gd name="connsiteX0" fmla="*/ 0 w 492919"/>
                      <a:gd name="connsiteY0" fmla="*/ 178595 h 254794"/>
                      <a:gd name="connsiteX1" fmla="*/ 209549 w 492919"/>
                      <a:gd name="connsiteY1" fmla="*/ 40481 h 254794"/>
                      <a:gd name="connsiteX2" fmla="*/ 257174 w 492919"/>
                      <a:gd name="connsiteY2" fmla="*/ 109538 h 254794"/>
                      <a:gd name="connsiteX3" fmla="*/ 404811 w 492919"/>
                      <a:gd name="connsiteY3" fmla="*/ 33337 h 254794"/>
                      <a:gd name="connsiteX4" fmla="*/ 388144 w 492919"/>
                      <a:gd name="connsiteY4" fmla="*/ 1 h 254794"/>
                      <a:gd name="connsiteX5" fmla="*/ 492919 w 492919"/>
                      <a:gd name="connsiteY5" fmla="*/ 0 h 254794"/>
                      <a:gd name="connsiteX6" fmla="*/ 454819 w 492919"/>
                      <a:gd name="connsiteY6" fmla="*/ 104774 h 254794"/>
                      <a:gd name="connsiteX7" fmla="*/ 426244 w 492919"/>
                      <a:gd name="connsiteY7" fmla="*/ 66676 h 254794"/>
                      <a:gd name="connsiteX8" fmla="*/ 230981 w 492919"/>
                      <a:gd name="connsiteY8" fmla="*/ 178594 h 254794"/>
                      <a:gd name="connsiteX9" fmla="*/ 188119 w 492919"/>
                      <a:gd name="connsiteY9" fmla="*/ 128588 h 254794"/>
                      <a:gd name="connsiteX10" fmla="*/ 11906 w 492919"/>
                      <a:gd name="connsiteY10" fmla="*/ 254794 h 254794"/>
                      <a:gd name="connsiteX11" fmla="*/ 0 w 492919"/>
                      <a:gd name="connsiteY11" fmla="*/ 178595 h 254794"/>
                      <a:gd name="connsiteX0" fmla="*/ 0 w 492919"/>
                      <a:gd name="connsiteY0" fmla="*/ 178595 h 264319"/>
                      <a:gd name="connsiteX1" fmla="*/ 209549 w 492919"/>
                      <a:gd name="connsiteY1" fmla="*/ 40481 h 264319"/>
                      <a:gd name="connsiteX2" fmla="*/ 257174 w 492919"/>
                      <a:gd name="connsiteY2" fmla="*/ 109538 h 264319"/>
                      <a:gd name="connsiteX3" fmla="*/ 404811 w 492919"/>
                      <a:gd name="connsiteY3" fmla="*/ 33337 h 264319"/>
                      <a:gd name="connsiteX4" fmla="*/ 388144 w 492919"/>
                      <a:gd name="connsiteY4" fmla="*/ 1 h 264319"/>
                      <a:gd name="connsiteX5" fmla="*/ 492919 w 492919"/>
                      <a:gd name="connsiteY5" fmla="*/ 0 h 264319"/>
                      <a:gd name="connsiteX6" fmla="*/ 454819 w 492919"/>
                      <a:gd name="connsiteY6" fmla="*/ 104774 h 264319"/>
                      <a:gd name="connsiteX7" fmla="*/ 426244 w 492919"/>
                      <a:gd name="connsiteY7" fmla="*/ 66676 h 264319"/>
                      <a:gd name="connsiteX8" fmla="*/ 230981 w 492919"/>
                      <a:gd name="connsiteY8" fmla="*/ 178594 h 264319"/>
                      <a:gd name="connsiteX9" fmla="*/ 188119 w 492919"/>
                      <a:gd name="connsiteY9" fmla="*/ 128588 h 264319"/>
                      <a:gd name="connsiteX10" fmla="*/ 9525 w 492919"/>
                      <a:gd name="connsiteY10" fmla="*/ 264319 h 264319"/>
                      <a:gd name="connsiteX11" fmla="*/ 0 w 492919"/>
                      <a:gd name="connsiteY11" fmla="*/ 178595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97669 w 502444"/>
                      <a:gd name="connsiteY4" fmla="*/ 1 h 264319"/>
                      <a:gd name="connsiteX5" fmla="*/ 502444 w 502444"/>
                      <a:gd name="connsiteY5" fmla="*/ 0 h 264319"/>
                      <a:gd name="connsiteX6" fmla="*/ 464344 w 502444"/>
                      <a:gd name="connsiteY6" fmla="*/ 104774 h 264319"/>
                      <a:gd name="connsiteX7" fmla="*/ 435769 w 502444"/>
                      <a:gd name="connsiteY7" fmla="*/ 66676 h 264319"/>
                      <a:gd name="connsiteX8" fmla="*/ 240506 w 502444"/>
                      <a:gd name="connsiteY8" fmla="*/ 178594 h 264319"/>
                      <a:gd name="connsiteX9" fmla="*/ 197644 w 502444"/>
                      <a:gd name="connsiteY9" fmla="*/ 128588 h 264319"/>
                      <a:gd name="connsiteX10" fmla="*/ 19050 w 502444"/>
                      <a:gd name="connsiteY10" fmla="*/ 264319 h 264319"/>
                      <a:gd name="connsiteX11" fmla="*/ 0 w 502444"/>
                      <a:gd name="connsiteY11" fmla="*/ 180977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97669 w 502444"/>
                      <a:gd name="connsiteY4" fmla="*/ 1 h 264319"/>
                      <a:gd name="connsiteX5" fmla="*/ 502444 w 502444"/>
                      <a:gd name="connsiteY5" fmla="*/ 0 h 264319"/>
                      <a:gd name="connsiteX6" fmla="*/ 464344 w 502444"/>
                      <a:gd name="connsiteY6" fmla="*/ 104774 h 264319"/>
                      <a:gd name="connsiteX7" fmla="*/ 435769 w 502444"/>
                      <a:gd name="connsiteY7" fmla="*/ 66676 h 264319"/>
                      <a:gd name="connsiteX8" fmla="*/ 240506 w 502444"/>
                      <a:gd name="connsiteY8" fmla="*/ 178594 h 264319"/>
                      <a:gd name="connsiteX9" fmla="*/ 209550 w 502444"/>
                      <a:gd name="connsiteY9" fmla="*/ 102394 h 264319"/>
                      <a:gd name="connsiteX10" fmla="*/ 19050 w 502444"/>
                      <a:gd name="connsiteY10" fmla="*/ 264319 h 264319"/>
                      <a:gd name="connsiteX11" fmla="*/ 0 w 502444"/>
                      <a:gd name="connsiteY11" fmla="*/ 180977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97669 w 502444"/>
                      <a:gd name="connsiteY4" fmla="*/ 1 h 264319"/>
                      <a:gd name="connsiteX5" fmla="*/ 502444 w 502444"/>
                      <a:gd name="connsiteY5" fmla="*/ 0 h 264319"/>
                      <a:gd name="connsiteX6" fmla="*/ 464344 w 502444"/>
                      <a:gd name="connsiteY6" fmla="*/ 104774 h 264319"/>
                      <a:gd name="connsiteX7" fmla="*/ 435769 w 502444"/>
                      <a:gd name="connsiteY7" fmla="*/ 66676 h 264319"/>
                      <a:gd name="connsiteX8" fmla="*/ 240506 w 502444"/>
                      <a:gd name="connsiteY8" fmla="*/ 178594 h 264319"/>
                      <a:gd name="connsiteX9" fmla="*/ 204788 w 502444"/>
                      <a:gd name="connsiteY9" fmla="*/ 119063 h 264319"/>
                      <a:gd name="connsiteX10" fmla="*/ 19050 w 502444"/>
                      <a:gd name="connsiteY10" fmla="*/ 264319 h 264319"/>
                      <a:gd name="connsiteX11" fmla="*/ 0 w 502444"/>
                      <a:gd name="connsiteY11" fmla="*/ 180977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97669 w 502444"/>
                      <a:gd name="connsiteY4" fmla="*/ 1 h 264319"/>
                      <a:gd name="connsiteX5" fmla="*/ 502444 w 502444"/>
                      <a:gd name="connsiteY5" fmla="*/ 0 h 264319"/>
                      <a:gd name="connsiteX6" fmla="*/ 464344 w 502444"/>
                      <a:gd name="connsiteY6" fmla="*/ 104774 h 264319"/>
                      <a:gd name="connsiteX7" fmla="*/ 435769 w 502444"/>
                      <a:gd name="connsiteY7" fmla="*/ 66676 h 264319"/>
                      <a:gd name="connsiteX8" fmla="*/ 235744 w 502444"/>
                      <a:gd name="connsiteY8" fmla="*/ 180976 h 264319"/>
                      <a:gd name="connsiteX9" fmla="*/ 204788 w 502444"/>
                      <a:gd name="connsiteY9" fmla="*/ 119063 h 264319"/>
                      <a:gd name="connsiteX10" fmla="*/ 19050 w 502444"/>
                      <a:gd name="connsiteY10" fmla="*/ 264319 h 264319"/>
                      <a:gd name="connsiteX11" fmla="*/ 0 w 502444"/>
                      <a:gd name="connsiteY11" fmla="*/ 180977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97669 w 502444"/>
                      <a:gd name="connsiteY4" fmla="*/ 1 h 264319"/>
                      <a:gd name="connsiteX5" fmla="*/ 502444 w 502444"/>
                      <a:gd name="connsiteY5" fmla="*/ 0 h 264319"/>
                      <a:gd name="connsiteX6" fmla="*/ 464344 w 502444"/>
                      <a:gd name="connsiteY6" fmla="*/ 97630 h 264319"/>
                      <a:gd name="connsiteX7" fmla="*/ 435769 w 502444"/>
                      <a:gd name="connsiteY7" fmla="*/ 66676 h 264319"/>
                      <a:gd name="connsiteX8" fmla="*/ 235744 w 502444"/>
                      <a:gd name="connsiteY8" fmla="*/ 180976 h 264319"/>
                      <a:gd name="connsiteX9" fmla="*/ 204788 w 502444"/>
                      <a:gd name="connsiteY9" fmla="*/ 119063 h 264319"/>
                      <a:gd name="connsiteX10" fmla="*/ 19050 w 502444"/>
                      <a:gd name="connsiteY10" fmla="*/ 264319 h 264319"/>
                      <a:gd name="connsiteX11" fmla="*/ 0 w 502444"/>
                      <a:gd name="connsiteY11" fmla="*/ 180977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97669 w 502444"/>
                      <a:gd name="connsiteY4" fmla="*/ 1 h 264319"/>
                      <a:gd name="connsiteX5" fmla="*/ 502444 w 502444"/>
                      <a:gd name="connsiteY5" fmla="*/ 0 h 264319"/>
                      <a:gd name="connsiteX6" fmla="*/ 459582 w 502444"/>
                      <a:gd name="connsiteY6" fmla="*/ 107155 h 264319"/>
                      <a:gd name="connsiteX7" fmla="*/ 435769 w 502444"/>
                      <a:gd name="connsiteY7" fmla="*/ 66676 h 264319"/>
                      <a:gd name="connsiteX8" fmla="*/ 235744 w 502444"/>
                      <a:gd name="connsiteY8" fmla="*/ 180976 h 264319"/>
                      <a:gd name="connsiteX9" fmla="*/ 204788 w 502444"/>
                      <a:gd name="connsiteY9" fmla="*/ 119063 h 264319"/>
                      <a:gd name="connsiteX10" fmla="*/ 19050 w 502444"/>
                      <a:gd name="connsiteY10" fmla="*/ 264319 h 264319"/>
                      <a:gd name="connsiteX11" fmla="*/ 0 w 502444"/>
                      <a:gd name="connsiteY11" fmla="*/ 180977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97669 w 502444"/>
                      <a:gd name="connsiteY4" fmla="*/ 1 h 264319"/>
                      <a:gd name="connsiteX5" fmla="*/ 502444 w 502444"/>
                      <a:gd name="connsiteY5" fmla="*/ 0 h 264319"/>
                      <a:gd name="connsiteX6" fmla="*/ 457201 w 502444"/>
                      <a:gd name="connsiteY6" fmla="*/ 100011 h 264319"/>
                      <a:gd name="connsiteX7" fmla="*/ 435769 w 502444"/>
                      <a:gd name="connsiteY7" fmla="*/ 66676 h 264319"/>
                      <a:gd name="connsiteX8" fmla="*/ 235744 w 502444"/>
                      <a:gd name="connsiteY8" fmla="*/ 180976 h 264319"/>
                      <a:gd name="connsiteX9" fmla="*/ 204788 w 502444"/>
                      <a:gd name="connsiteY9" fmla="*/ 119063 h 264319"/>
                      <a:gd name="connsiteX10" fmla="*/ 19050 w 502444"/>
                      <a:gd name="connsiteY10" fmla="*/ 264319 h 264319"/>
                      <a:gd name="connsiteX11" fmla="*/ 0 w 502444"/>
                      <a:gd name="connsiteY11" fmla="*/ 180977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97669 w 502444"/>
                      <a:gd name="connsiteY4" fmla="*/ 1 h 264319"/>
                      <a:gd name="connsiteX5" fmla="*/ 502444 w 502444"/>
                      <a:gd name="connsiteY5" fmla="*/ 0 h 264319"/>
                      <a:gd name="connsiteX6" fmla="*/ 457201 w 502444"/>
                      <a:gd name="connsiteY6" fmla="*/ 104773 h 264319"/>
                      <a:gd name="connsiteX7" fmla="*/ 435769 w 502444"/>
                      <a:gd name="connsiteY7" fmla="*/ 66676 h 264319"/>
                      <a:gd name="connsiteX8" fmla="*/ 235744 w 502444"/>
                      <a:gd name="connsiteY8" fmla="*/ 180976 h 264319"/>
                      <a:gd name="connsiteX9" fmla="*/ 204788 w 502444"/>
                      <a:gd name="connsiteY9" fmla="*/ 119063 h 264319"/>
                      <a:gd name="connsiteX10" fmla="*/ 19050 w 502444"/>
                      <a:gd name="connsiteY10" fmla="*/ 264319 h 264319"/>
                      <a:gd name="connsiteX11" fmla="*/ 0 w 502444"/>
                      <a:gd name="connsiteY11" fmla="*/ 180977 h 264319"/>
                      <a:gd name="connsiteX0" fmla="*/ 0 w 502444"/>
                      <a:gd name="connsiteY0" fmla="*/ 180977 h 264319"/>
                      <a:gd name="connsiteX1" fmla="*/ 219074 w 502444"/>
                      <a:gd name="connsiteY1" fmla="*/ 40481 h 264319"/>
                      <a:gd name="connsiteX2" fmla="*/ 266699 w 502444"/>
                      <a:gd name="connsiteY2" fmla="*/ 109538 h 264319"/>
                      <a:gd name="connsiteX3" fmla="*/ 414336 w 502444"/>
                      <a:gd name="connsiteY3" fmla="*/ 33337 h 264319"/>
                      <a:gd name="connsiteX4" fmla="*/ 388144 w 502444"/>
                      <a:gd name="connsiteY4" fmla="*/ 1 h 264319"/>
                      <a:gd name="connsiteX5" fmla="*/ 502444 w 502444"/>
                      <a:gd name="connsiteY5" fmla="*/ 0 h 264319"/>
                      <a:gd name="connsiteX6" fmla="*/ 457201 w 502444"/>
                      <a:gd name="connsiteY6" fmla="*/ 104773 h 264319"/>
                      <a:gd name="connsiteX7" fmla="*/ 435769 w 502444"/>
                      <a:gd name="connsiteY7" fmla="*/ 66676 h 264319"/>
                      <a:gd name="connsiteX8" fmla="*/ 235744 w 502444"/>
                      <a:gd name="connsiteY8" fmla="*/ 180976 h 264319"/>
                      <a:gd name="connsiteX9" fmla="*/ 204788 w 502444"/>
                      <a:gd name="connsiteY9" fmla="*/ 119063 h 264319"/>
                      <a:gd name="connsiteX10" fmla="*/ 19050 w 502444"/>
                      <a:gd name="connsiteY10" fmla="*/ 264319 h 264319"/>
                      <a:gd name="connsiteX11" fmla="*/ 0 w 502444"/>
                      <a:gd name="connsiteY11" fmla="*/ 180977 h 264319"/>
                      <a:gd name="connsiteX0" fmla="*/ 0 w 485775"/>
                      <a:gd name="connsiteY0" fmla="*/ 180976 h 264318"/>
                      <a:gd name="connsiteX1" fmla="*/ 219074 w 485775"/>
                      <a:gd name="connsiteY1" fmla="*/ 40480 h 264318"/>
                      <a:gd name="connsiteX2" fmla="*/ 266699 w 485775"/>
                      <a:gd name="connsiteY2" fmla="*/ 109537 h 264318"/>
                      <a:gd name="connsiteX3" fmla="*/ 414336 w 485775"/>
                      <a:gd name="connsiteY3" fmla="*/ 33336 h 264318"/>
                      <a:gd name="connsiteX4" fmla="*/ 388144 w 485775"/>
                      <a:gd name="connsiteY4" fmla="*/ 0 h 264318"/>
                      <a:gd name="connsiteX5" fmla="*/ 485775 w 485775"/>
                      <a:gd name="connsiteY5" fmla="*/ 4762 h 264318"/>
                      <a:gd name="connsiteX6" fmla="*/ 457201 w 485775"/>
                      <a:gd name="connsiteY6" fmla="*/ 104772 h 264318"/>
                      <a:gd name="connsiteX7" fmla="*/ 435769 w 485775"/>
                      <a:gd name="connsiteY7" fmla="*/ 66675 h 264318"/>
                      <a:gd name="connsiteX8" fmla="*/ 235744 w 485775"/>
                      <a:gd name="connsiteY8" fmla="*/ 180975 h 264318"/>
                      <a:gd name="connsiteX9" fmla="*/ 204788 w 485775"/>
                      <a:gd name="connsiteY9" fmla="*/ 119062 h 264318"/>
                      <a:gd name="connsiteX10" fmla="*/ 19050 w 485775"/>
                      <a:gd name="connsiteY10" fmla="*/ 264318 h 264318"/>
                      <a:gd name="connsiteX11" fmla="*/ 0 w 485775"/>
                      <a:gd name="connsiteY11" fmla="*/ 180976 h 264318"/>
                      <a:gd name="connsiteX0" fmla="*/ 0 w 495300"/>
                      <a:gd name="connsiteY0" fmla="*/ 180976 h 264318"/>
                      <a:gd name="connsiteX1" fmla="*/ 219074 w 495300"/>
                      <a:gd name="connsiteY1" fmla="*/ 40480 h 264318"/>
                      <a:gd name="connsiteX2" fmla="*/ 266699 w 495300"/>
                      <a:gd name="connsiteY2" fmla="*/ 109537 h 264318"/>
                      <a:gd name="connsiteX3" fmla="*/ 414336 w 495300"/>
                      <a:gd name="connsiteY3" fmla="*/ 33336 h 264318"/>
                      <a:gd name="connsiteX4" fmla="*/ 388144 w 495300"/>
                      <a:gd name="connsiteY4" fmla="*/ 0 h 264318"/>
                      <a:gd name="connsiteX5" fmla="*/ 495300 w 495300"/>
                      <a:gd name="connsiteY5" fmla="*/ 4762 h 264318"/>
                      <a:gd name="connsiteX6" fmla="*/ 457201 w 495300"/>
                      <a:gd name="connsiteY6" fmla="*/ 104772 h 264318"/>
                      <a:gd name="connsiteX7" fmla="*/ 435769 w 495300"/>
                      <a:gd name="connsiteY7" fmla="*/ 66675 h 264318"/>
                      <a:gd name="connsiteX8" fmla="*/ 235744 w 495300"/>
                      <a:gd name="connsiteY8" fmla="*/ 180975 h 264318"/>
                      <a:gd name="connsiteX9" fmla="*/ 204788 w 495300"/>
                      <a:gd name="connsiteY9" fmla="*/ 119062 h 264318"/>
                      <a:gd name="connsiteX10" fmla="*/ 19050 w 495300"/>
                      <a:gd name="connsiteY10" fmla="*/ 264318 h 264318"/>
                      <a:gd name="connsiteX11" fmla="*/ 0 w 495300"/>
                      <a:gd name="connsiteY11" fmla="*/ 180976 h 264318"/>
                      <a:gd name="connsiteX0" fmla="*/ 0 w 497681"/>
                      <a:gd name="connsiteY0" fmla="*/ 180977 h 264319"/>
                      <a:gd name="connsiteX1" fmla="*/ 219074 w 497681"/>
                      <a:gd name="connsiteY1" fmla="*/ 40481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57201 w 497681"/>
                      <a:gd name="connsiteY6" fmla="*/ 104773 h 264319"/>
                      <a:gd name="connsiteX7" fmla="*/ 435769 w 497681"/>
                      <a:gd name="connsiteY7" fmla="*/ 66676 h 264319"/>
                      <a:gd name="connsiteX8" fmla="*/ 235744 w 497681"/>
                      <a:gd name="connsiteY8" fmla="*/ 180976 h 264319"/>
                      <a:gd name="connsiteX9" fmla="*/ 204788 w 497681"/>
                      <a:gd name="connsiteY9" fmla="*/ 119063 h 264319"/>
                      <a:gd name="connsiteX10" fmla="*/ 19050 w 497681"/>
                      <a:gd name="connsiteY10" fmla="*/ 264319 h 264319"/>
                      <a:gd name="connsiteX11" fmla="*/ 0 w 497681"/>
                      <a:gd name="connsiteY11" fmla="*/ 180977 h 264319"/>
                      <a:gd name="connsiteX0" fmla="*/ 0 w 497681"/>
                      <a:gd name="connsiteY0" fmla="*/ 180977 h 264319"/>
                      <a:gd name="connsiteX1" fmla="*/ 219074 w 497681"/>
                      <a:gd name="connsiteY1" fmla="*/ 40481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57201 w 497681"/>
                      <a:gd name="connsiteY6" fmla="*/ 104773 h 264319"/>
                      <a:gd name="connsiteX7" fmla="*/ 435769 w 497681"/>
                      <a:gd name="connsiteY7" fmla="*/ 66676 h 264319"/>
                      <a:gd name="connsiteX8" fmla="*/ 235744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19074 w 497681"/>
                      <a:gd name="connsiteY1" fmla="*/ 40481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57201 w 497681"/>
                      <a:gd name="connsiteY6" fmla="*/ 104773 h 264319"/>
                      <a:gd name="connsiteX7" fmla="*/ 435769 w 497681"/>
                      <a:gd name="connsiteY7" fmla="*/ 66676 h 264319"/>
                      <a:gd name="connsiteX8" fmla="*/ 228600 w 497681"/>
                      <a:gd name="connsiteY8" fmla="*/ 183358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19074 w 497681"/>
                      <a:gd name="connsiteY1" fmla="*/ 40481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57201 w 497681"/>
                      <a:gd name="connsiteY6" fmla="*/ 104773 h 264319"/>
                      <a:gd name="connsiteX7" fmla="*/ 435769 w 497681"/>
                      <a:gd name="connsiteY7" fmla="*/ 66676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19074 w 497681"/>
                      <a:gd name="connsiteY1" fmla="*/ 40481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35769 w 497681"/>
                      <a:gd name="connsiteY7" fmla="*/ 66676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19074 w 497681"/>
                      <a:gd name="connsiteY1" fmla="*/ 40481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45294 w 497681"/>
                      <a:gd name="connsiteY7" fmla="*/ 59532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33361 w 497681"/>
                      <a:gd name="connsiteY1" fmla="*/ 28574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45294 w 497681"/>
                      <a:gd name="connsiteY7" fmla="*/ 59532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50030 w 497681"/>
                      <a:gd name="connsiteY1" fmla="*/ 19049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45294 w 497681"/>
                      <a:gd name="connsiteY7" fmla="*/ 59532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54793 w 497681"/>
                      <a:gd name="connsiteY1" fmla="*/ 14287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45294 w 497681"/>
                      <a:gd name="connsiteY7" fmla="*/ 59532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54793 w 497681"/>
                      <a:gd name="connsiteY1" fmla="*/ 28575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45294 w 497681"/>
                      <a:gd name="connsiteY7" fmla="*/ 59532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30980 w 497681"/>
                      <a:gd name="connsiteY1" fmla="*/ 47625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45294 w 497681"/>
                      <a:gd name="connsiteY7" fmla="*/ 59532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40505 w 497681"/>
                      <a:gd name="connsiteY1" fmla="*/ 40481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45294 w 497681"/>
                      <a:gd name="connsiteY7" fmla="*/ 59532 h 264319"/>
                      <a:gd name="connsiteX8" fmla="*/ 228600 w 497681"/>
                      <a:gd name="connsiteY8" fmla="*/ 180976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64319"/>
                      <a:gd name="connsiteX1" fmla="*/ 240505 w 497681"/>
                      <a:gd name="connsiteY1" fmla="*/ 40481 h 264319"/>
                      <a:gd name="connsiteX2" fmla="*/ 266699 w 497681"/>
                      <a:gd name="connsiteY2" fmla="*/ 109538 h 264319"/>
                      <a:gd name="connsiteX3" fmla="*/ 414336 w 497681"/>
                      <a:gd name="connsiteY3" fmla="*/ 33337 h 264319"/>
                      <a:gd name="connsiteX4" fmla="*/ 388144 w 497681"/>
                      <a:gd name="connsiteY4" fmla="*/ 1 h 264319"/>
                      <a:gd name="connsiteX5" fmla="*/ 497681 w 497681"/>
                      <a:gd name="connsiteY5" fmla="*/ 0 h 264319"/>
                      <a:gd name="connsiteX6" fmla="*/ 466726 w 497681"/>
                      <a:gd name="connsiteY6" fmla="*/ 102391 h 264319"/>
                      <a:gd name="connsiteX7" fmla="*/ 445294 w 497681"/>
                      <a:gd name="connsiteY7" fmla="*/ 59532 h 264319"/>
                      <a:gd name="connsiteX8" fmla="*/ 233362 w 497681"/>
                      <a:gd name="connsiteY8" fmla="*/ 171451 h 264319"/>
                      <a:gd name="connsiteX9" fmla="*/ 221457 w 497681"/>
                      <a:gd name="connsiteY9" fmla="*/ 107156 h 264319"/>
                      <a:gd name="connsiteX10" fmla="*/ 19050 w 497681"/>
                      <a:gd name="connsiteY10" fmla="*/ 264319 h 264319"/>
                      <a:gd name="connsiteX11" fmla="*/ 0 w 497681"/>
                      <a:gd name="connsiteY11" fmla="*/ 180977 h 264319"/>
                      <a:gd name="connsiteX0" fmla="*/ 0 w 497681"/>
                      <a:gd name="connsiteY0" fmla="*/ 180977 h 252413"/>
                      <a:gd name="connsiteX1" fmla="*/ 240505 w 497681"/>
                      <a:gd name="connsiteY1" fmla="*/ 40481 h 252413"/>
                      <a:gd name="connsiteX2" fmla="*/ 266699 w 497681"/>
                      <a:gd name="connsiteY2" fmla="*/ 109538 h 252413"/>
                      <a:gd name="connsiteX3" fmla="*/ 414336 w 497681"/>
                      <a:gd name="connsiteY3" fmla="*/ 33337 h 252413"/>
                      <a:gd name="connsiteX4" fmla="*/ 388144 w 497681"/>
                      <a:gd name="connsiteY4" fmla="*/ 1 h 252413"/>
                      <a:gd name="connsiteX5" fmla="*/ 497681 w 497681"/>
                      <a:gd name="connsiteY5" fmla="*/ 0 h 252413"/>
                      <a:gd name="connsiteX6" fmla="*/ 466726 w 497681"/>
                      <a:gd name="connsiteY6" fmla="*/ 102391 h 252413"/>
                      <a:gd name="connsiteX7" fmla="*/ 445294 w 497681"/>
                      <a:gd name="connsiteY7" fmla="*/ 59532 h 252413"/>
                      <a:gd name="connsiteX8" fmla="*/ 233362 w 497681"/>
                      <a:gd name="connsiteY8" fmla="*/ 171451 h 252413"/>
                      <a:gd name="connsiteX9" fmla="*/ 221457 w 497681"/>
                      <a:gd name="connsiteY9" fmla="*/ 107156 h 252413"/>
                      <a:gd name="connsiteX10" fmla="*/ 11906 w 497681"/>
                      <a:gd name="connsiteY10" fmla="*/ 252413 h 252413"/>
                      <a:gd name="connsiteX11" fmla="*/ 0 w 497681"/>
                      <a:gd name="connsiteY11" fmla="*/ 180977 h 252413"/>
                      <a:gd name="connsiteX0" fmla="*/ 0 w 509587"/>
                      <a:gd name="connsiteY0" fmla="*/ 164309 h 252413"/>
                      <a:gd name="connsiteX1" fmla="*/ 252411 w 509587"/>
                      <a:gd name="connsiteY1" fmla="*/ 40481 h 252413"/>
                      <a:gd name="connsiteX2" fmla="*/ 278605 w 509587"/>
                      <a:gd name="connsiteY2" fmla="*/ 109538 h 252413"/>
                      <a:gd name="connsiteX3" fmla="*/ 426242 w 509587"/>
                      <a:gd name="connsiteY3" fmla="*/ 33337 h 252413"/>
                      <a:gd name="connsiteX4" fmla="*/ 400050 w 509587"/>
                      <a:gd name="connsiteY4" fmla="*/ 1 h 252413"/>
                      <a:gd name="connsiteX5" fmla="*/ 509587 w 509587"/>
                      <a:gd name="connsiteY5" fmla="*/ 0 h 252413"/>
                      <a:gd name="connsiteX6" fmla="*/ 478632 w 509587"/>
                      <a:gd name="connsiteY6" fmla="*/ 102391 h 252413"/>
                      <a:gd name="connsiteX7" fmla="*/ 457200 w 509587"/>
                      <a:gd name="connsiteY7" fmla="*/ 59532 h 252413"/>
                      <a:gd name="connsiteX8" fmla="*/ 245268 w 509587"/>
                      <a:gd name="connsiteY8" fmla="*/ 171451 h 252413"/>
                      <a:gd name="connsiteX9" fmla="*/ 233363 w 509587"/>
                      <a:gd name="connsiteY9" fmla="*/ 107156 h 252413"/>
                      <a:gd name="connsiteX10" fmla="*/ 23812 w 509587"/>
                      <a:gd name="connsiteY10" fmla="*/ 252413 h 252413"/>
                      <a:gd name="connsiteX11" fmla="*/ 0 w 509587"/>
                      <a:gd name="connsiteY11" fmla="*/ 164309 h 252413"/>
                      <a:gd name="connsiteX0" fmla="*/ 0 w 507206"/>
                      <a:gd name="connsiteY0" fmla="*/ 176215 h 252413"/>
                      <a:gd name="connsiteX1" fmla="*/ 250030 w 507206"/>
                      <a:gd name="connsiteY1" fmla="*/ 40481 h 252413"/>
                      <a:gd name="connsiteX2" fmla="*/ 276224 w 507206"/>
                      <a:gd name="connsiteY2" fmla="*/ 109538 h 252413"/>
                      <a:gd name="connsiteX3" fmla="*/ 423861 w 507206"/>
                      <a:gd name="connsiteY3" fmla="*/ 33337 h 252413"/>
                      <a:gd name="connsiteX4" fmla="*/ 397669 w 507206"/>
                      <a:gd name="connsiteY4" fmla="*/ 1 h 252413"/>
                      <a:gd name="connsiteX5" fmla="*/ 507206 w 507206"/>
                      <a:gd name="connsiteY5" fmla="*/ 0 h 252413"/>
                      <a:gd name="connsiteX6" fmla="*/ 476251 w 507206"/>
                      <a:gd name="connsiteY6" fmla="*/ 102391 h 252413"/>
                      <a:gd name="connsiteX7" fmla="*/ 454819 w 507206"/>
                      <a:gd name="connsiteY7" fmla="*/ 59532 h 252413"/>
                      <a:gd name="connsiteX8" fmla="*/ 242887 w 507206"/>
                      <a:gd name="connsiteY8" fmla="*/ 171451 h 252413"/>
                      <a:gd name="connsiteX9" fmla="*/ 230982 w 507206"/>
                      <a:gd name="connsiteY9" fmla="*/ 107156 h 252413"/>
                      <a:gd name="connsiteX10" fmla="*/ 21431 w 507206"/>
                      <a:gd name="connsiteY10" fmla="*/ 252413 h 252413"/>
                      <a:gd name="connsiteX11" fmla="*/ 0 w 507206"/>
                      <a:gd name="connsiteY11" fmla="*/ 176215 h 252413"/>
                      <a:gd name="connsiteX0" fmla="*/ 0 w 502443"/>
                      <a:gd name="connsiteY0" fmla="*/ 188121 h 252413"/>
                      <a:gd name="connsiteX1" fmla="*/ 245267 w 502443"/>
                      <a:gd name="connsiteY1" fmla="*/ 40481 h 252413"/>
                      <a:gd name="connsiteX2" fmla="*/ 271461 w 502443"/>
                      <a:gd name="connsiteY2" fmla="*/ 109538 h 252413"/>
                      <a:gd name="connsiteX3" fmla="*/ 419098 w 502443"/>
                      <a:gd name="connsiteY3" fmla="*/ 33337 h 252413"/>
                      <a:gd name="connsiteX4" fmla="*/ 392906 w 502443"/>
                      <a:gd name="connsiteY4" fmla="*/ 1 h 252413"/>
                      <a:gd name="connsiteX5" fmla="*/ 502443 w 502443"/>
                      <a:gd name="connsiteY5" fmla="*/ 0 h 252413"/>
                      <a:gd name="connsiteX6" fmla="*/ 471488 w 502443"/>
                      <a:gd name="connsiteY6" fmla="*/ 102391 h 252413"/>
                      <a:gd name="connsiteX7" fmla="*/ 450056 w 502443"/>
                      <a:gd name="connsiteY7" fmla="*/ 59532 h 252413"/>
                      <a:gd name="connsiteX8" fmla="*/ 238124 w 502443"/>
                      <a:gd name="connsiteY8" fmla="*/ 171451 h 252413"/>
                      <a:gd name="connsiteX9" fmla="*/ 226219 w 502443"/>
                      <a:gd name="connsiteY9" fmla="*/ 107156 h 252413"/>
                      <a:gd name="connsiteX10" fmla="*/ 16668 w 502443"/>
                      <a:gd name="connsiteY10" fmla="*/ 252413 h 252413"/>
                      <a:gd name="connsiteX11" fmla="*/ 0 w 502443"/>
                      <a:gd name="connsiteY11" fmla="*/ 188121 h 252413"/>
                      <a:gd name="connsiteX0" fmla="*/ 0 w 502443"/>
                      <a:gd name="connsiteY0" fmla="*/ 188121 h 250032"/>
                      <a:gd name="connsiteX1" fmla="*/ 245267 w 502443"/>
                      <a:gd name="connsiteY1" fmla="*/ 40481 h 250032"/>
                      <a:gd name="connsiteX2" fmla="*/ 271461 w 502443"/>
                      <a:gd name="connsiteY2" fmla="*/ 109538 h 250032"/>
                      <a:gd name="connsiteX3" fmla="*/ 419098 w 502443"/>
                      <a:gd name="connsiteY3" fmla="*/ 33337 h 250032"/>
                      <a:gd name="connsiteX4" fmla="*/ 392906 w 502443"/>
                      <a:gd name="connsiteY4" fmla="*/ 1 h 250032"/>
                      <a:gd name="connsiteX5" fmla="*/ 502443 w 502443"/>
                      <a:gd name="connsiteY5" fmla="*/ 0 h 250032"/>
                      <a:gd name="connsiteX6" fmla="*/ 471488 w 502443"/>
                      <a:gd name="connsiteY6" fmla="*/ 102391 h 250032"/>
                      <a:gd name="connsiteX7" fmla="*/ 450056 w 502443"/>
                      <a:gd name="connsiteY7" fmla="*/ 59532 h 250032"/>
                      <a:gd name="connsiteX8" fmla="*/ 238124 w 502443"/>
                      <a:gd name="connsiteY8" fmla="*/ 171451 h 250032"/>
                      <a:gd name="connsiteX9" fmla="*/ 226219 w 502443"/>
                      <a:gd name="connsiteY9" fmla="*/ 107156 h 250032"/>
                      <a:gd name="connsiteX10" fmla="*/ 26193 w 502443"/>
                      <a:gd name="connsiteY10" fmla="*/ 250032 h 250032"/>
                      <a:gd name="connsiteX11" fmla="*/ 0 w 502443"/>
                      <a:gd name="connsiteY11" fmla="*/ 188121 h 250032"/>
                      <a:gd name="connsiteX0" fmla="*/ 0 w 502443"/>
                      <a:gd name="connsiteY0" fmla="*/ 188121 h 247651"/>
                      <a:gd name="connsiteX1" fmla="*/ 245267 w 502443"/>
                      <a:gd name="connsiteY1" fmla="*/ 40481 h 247651"/>
                      <a:gd name="connsiteX2" fmla="*/ 271461 w 502443"/>
                      <a:gd name="connsiteY2" fmla="*/ 109538 h 247651"/>
                      <a:gd name="connsiteX3" fmla="*/ 419098 w 502443"/>
                      <a:gd name="connsiteY3" fmla="*/ 33337 h 247651"/>
                      <a:gd name="connsiteX4" fmla="*/ 392906 w 502443"/>
                      <a:gd name="connsiteY4" fmla="*/ 1 h 247651"/>
                      <a:gd name="connsiteX5" fmla="*/ 502443 w 502443"/>
                      <a:gd name="connsiteY5" fmla="*/ 0 h 247651"/>
                      <a:gd name="connsiteX6" fmla="*/ 471488 w 502443"/>
                      <a:gd name="connsiteY6" fmla="*/ 102391 h 247651"/>
                      <a:gd name="connsiteX7" fmla="*/ 450056 w 502443"/>
                      <a:gd name="connsiteY7" fmla="*/ 59532 h 247651"/>
                      <a:gd name="connsiteX8" fmla="*/ 238124 w 502443"/>
                      <a:gd name="connsiteY8" fmla="*/ 171451 h 247651"/>
                      <a:gd name="connsiteX9" fmla="*/ 226219 w 502443"/>
                      <a:gd name="connsiteY9" fmla="*/ 107156 h 247651"/>
                      <a:gd name="connsiteX10" fmla="*/ 28574 w 502443"/>
                      <a:gd name="connsiteY10" fmla="*/ 247651 h 247651"/>
                      <a:gd name="connsiteX11" fmla="*/ 0 w 502443"/>
                      <a:gd name="connsiteY11" fmla="*/ 188121 h 247651"/>
                      <a:gd name="connsiteX0" fmla="*/ 0 w 504824"/>
                      <a:gd name="connsiteY0" fmla="*/ 192883 h 247651"/>
                      <a:gd name="connsiteX1" fmla="*/ 247648 w 504824"/>
                      <a:gd name="connsiteY1" fmla="*/ 40481 h 247651"/>
                      <a:gd name="connsiteX2" fmla="*/ 273842 w 504824"/>
                      <a:gd name="connsiteY2" fmla="*/ 109538 h 247651"/>
                      <a:gd name="connsiteX3" fmla="*/ 421479 w 504824"/>
                      <a:gd name="connsiteY3" fmla="*/ 33337 h 247651"/>
                      <a:gd name="connsiteX4" fmla="*/ 395287 w 504824"/>
                      <a:gd name="connsiteY4" fmla="*/ 1 h 247651"/>
                      <a:gd name="connsiteX5" fmla="*/ 504824 w 504824"/>
                      <a:gd name="connsiteY5" fmla="*/ 0 h 247651"/>
                      <a:gd name="connsiteX6" fmla="*/ 473869 w 504824"/>
                      <a:gd name="connsiteY6" fmla="*/ 102391 h 247651"/>
                      <a:gd name="connsiteX7" fmla="*/ 452437 w 504824"/>
                      <a:gd name="connsiteY7" fmla="*/ 59532 h 247651"/>
                      <a:gd name="connsiteX8" fmla="*/ 240505 w 504824"/>
                      <a:gd name="connsiteY8" fmla="*/ 171451 h 247651"/>
                      <a:gd name="connsiteX9" fmla="*/ 228600 w 504824"/>
                      <a:gd name="connsiteY9" fmla="*/ 107156 h 247651"/>
                      <a:gd name="connsiteX10" fmla="*/ 30955 w 504824"/>
                      <a:gd name="connsiteY10" fmla="*/ 247651 h 247651"/>
                      <a:gd name="connsiteX11" fmla="*/ 0 w 504824"/>
                      <a:gd name="connsiteY11" fmla="*/ 192883 h 247651"/>
                      <a:gd name="connsiteX0" fmla="*/ 0 w 504824"/>
                      <a:gd name="connsiteY0" fmla="*/ 197646 h 252414"/>
                      <a:gd name="connsiteX1" fmla="*/ 247648 w 504824"/>
                      <a:gd name="connsiteY1" fmla="*/ 45244 h 252414"/>
                      <a:gd name="connsiteX2" fmla="*/ 273842 w 504824"/>
                      <a:gd name="connsiteY2" fmla="*/ 114301 h 252414"/>
                      <a:gd name="connsiteX3" fmla="*/ 421479 w 504824"/>
                      <a:gd name="connsiteY3" fmla="*/ 38100 h 252414"/>
                      <a:gd name="connsiteX4" fmla="*/ 395287 w 504824"/>
                      <a:gd name="connsiteY4" fmla="*/ 4764 h 252414"/>
                      <a:gd name="connsiteX5" fmla="*/ 504824 w 504824"/>
                      <a:gd name="connsiteY5" fmla="*/ 0 h 252414"/>
                      <a:gd name="connsiteX6" fmla="*/ 473869 w 504824"/>
                      <a:gd name="connsiteY6" fmla="*/ 107154 h 252414"/>
                      <a:gd name="connsiteX7" fmla="*/ 452437 w 504824"/>
                      <a:gd name="connsiteY7" fmla="*/ 64295 h 252414"/>
                      <a:gd name="connsiteX8" fmla="*/ 240505 w 504824"/>
                      <a:gd name="connsiteY8" fmla="*/ 176214 h 252414"/>
                      <a:gd name="connsiteX9" fmla="*/ 228600 w 504824"/>
                      <a:gd name="connsiteY9" fmla="*/ 111919 h 252414"/>
                      <a:gd name="connsiteX10" fmla="*/ 30955 w 504824"/>
                      <a:gd name="connsiteY10" fmla="*/ 252414 h 252414"/>
                      <a:gd name="connsiteX11" fmla="*/ 0 w 504824"/>
                      <a:gd name="connsiteY11" fmla="*/ 197646 h 252414"/>
                      <a:gd name="connsiteX0" fmla="*/ 0 w 504824"/>
                      <a:gd name="connsiteY0" fmla="*/ 197646 h 252414"/>
                      <a:gd name="connsiteX1" fmla="*/ 247648 w 504824"/>
                      <a:gd name="connsiteY1" fmla="*/ 45244 h 252414"/>
                      <a:gd name="connsiteX2" fmla="*/ 273842 w 504824"/>
                      <a:gd name="connsiteY2" fmla="*/ 114301 h 252414"/>
                      <a:gd name="connsiteX3" fmla="*/ 421479 w 504824"/>
                      <a:gd name="connsiteY3" fmla="*/ 38100 h 252414"/>
                      <a:gd name="connsiteX4" fmla="*/ 395287 w 504824"/>
                      <a:gd name="connsiteY4" fmla="*/ 4764 h 252414"/>
                      <a:gd name="connsiteX5" fmla="*/ 504824 w 504824"/>
                      <a:gd name="connsiteY5" fmla="*/ 0 h 252414"/>
                      <a:gd name="connsiteX6" fmla="*/ 471488 w 504824"/>
                      <a:gd name="connsiteY6" fmla="*/ 100011 h 252414"/>
                      <a:gd name="connsiteX7" fmla="*/ 452437 w 504824"/>
                      <a:gd name="connsiteY7" fmla="*/ 64295 h 252414"/>
                      <a:gd name="connsiteX8" fmla="*/ 240505 w 504824"/>
                      <a:gd name="connsiteY8" fmla="*/ 176214 h 252414"/>
                      <a:gd name="connsiteX9" fmla="*/ 228600 w 504824"/>
                      <a:gd name="connsiteY9" fmla="*/ 111919 h 252414"/>
                      <a:gd name="connsiteX10" fmla="*/ 30955 w 504824"/>
                      <a:gd name="connsiteY10" fmla="*/ 252414 h 252414"/>
                      <a:gd name="connsiteX11" fmla="*/ 0 w 504824"/>
                      <a:gd name="connsiteY11" fmla="*/ 197646 h 252414"/>
                      <a:gd name="connsiteX0" fmla="*/ 0 w 504824"/>
                      <a:gd name="connsiteY0" fmla="*/ 197646 h 252414"/>
                      <a:gd name="connsiteX1" fmla="*/ 247648 w 504824"/>
                      <a:gd name="connsiteY1" fmla="*/ 45244 h 252414"/>
                      <a:gd name="connsiteX2" fmla="*/ 273842 w 504824"/>
                      <a:gd name="connsiteY2" fmla="*/ 114301 h 252414"/>
                      <a:gd name="connsiteX3" fmla="*/ 421479 w 504824"/>
                      <a:gd name="connsiteY3" fmla="*/ 38100 h 252414"/>
                      <a:gd name="connsiteX4" fmla="*/ 400050 w 504824"/>
                      <a:gd name="connsiteY4" fmla="*/ 9527 h 252414"/>
                      <a:gd name="connsiteX5" fmla="*/ 504824 w 504824"/>
                      <a:gd name="connsiteY5" fmla="*/ 0 h 252414"/>
                      <a:gd name="connsiteX6" fmla="*/ 471488 w 504824"/>
                      <a:gd name="connsiteY6" fmla="*/ 100011 h 252414"/>
                      <a:gd name="connsiteX7" fmla="*/ 452437 w 504824"/>
                      <a:gd name="connsiteY7" fmla="*/ 64295 h 252414"/>
                      <a:gd name="connsiteX8" fmla="*/ 240505 w 504824"/>
                      <a:gd name="connsiteY8" fmla="*/ 176214 h 252414"/>
                      <a:gd name="connsiteX9" fmla="*/ 228600 w 504824"/>
                      <a:gd name="connsiteY9" fmla="*/ 111919 h 252414"/>
                      <a:gd name="connsiteX10" fmla="*/ 30955 w 504824"/>
                      <a:gd name="connsiteY10" fmla="*/ 252414 h 252414"/>
                      <a:gd name="connsiteX11" fmla="*/ 0 w 504824"/>
                      <a:gd name="connsiteY11" fmla="*/ 197646 h 25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824" h="252414">
                        <a:moveTo>
                          <a:pt x="0" y="197646"/>
                        </a:moveTo>
                        <a:lnTo>
                          <a:pt x="247648" y="45244"/>
                        </a:lnTo>
                        <a:lnTo>
                          <a:pt x="273842" y="114301"/>
                        </a:lnTo>
                        <a:lnTo>
                          <a:pt x="421479" y="38100"/>
                        </a:lnTo>
                        <a:lnTo>
                          <a:pt x="400050" y="9527"/>
                        </a:lnTo>
                        <a:lnTo>
                          <a:pt x="504824" y="0"/>
                        </a:lnTo>
                        <a:lnTo>
                          <a:pt x="471488" y="100011"/>
                        </a:lnTo>
                        <a:lnTo>
                          <a:pt x="452437" y="64295"/>
                        </a:lnTo>
                        <a:lnTo>
                          <a:pt x="240505" y="176214"/>
                        </a:lnTo>
                        <a:lnTo>
                          <a:pt x="228600" y="111919"/>
                        </a:lnTo>
                        <a:lnTo>
                          <a:pt x="30955" y="252414"/>
                        </a:lnTo>
                        <a:lnTo>
                          <a:pt x="0" y="197646"/>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srgbClr val="595959"/>
                      </a:solidFill>
                      <a:latin typeface="Arial" panose="020B0604020202020204" pitchFamily="34" charset="0"/>
                      <a:cs typeface="Arial" panose="020B0604020202020204" pitchFamily="34" charset="0"/>
                    </a:endParaRPr>
                  </a:p>
                </p:txBody>
              </p:sp>
            </p:grpSp>
          </p:grpSp>
          <p:sp>
            <p:nvSpPr>
              <p:cNvPr id="179" name="TextBox 178"/>
              <p:cNvSpPr txBox="1"/>
              <p:nvPr/>
            </p:nvSpPr>
            <p:spPr>
              <a:xfrm>
                <a:off x="6207491" y="4835318"/>
                <a:ext cx="1109899" cy="385049"/>
              </a:xfrm>
              <a:prstGeom prst="rect">
                <a:avLst/>
              </a:prstGeom>
              <a:noFill/>
            </p:spPr>
            <p:txBody>
              <a:bodyPr wrap="square" rtlCol="0">
                <a:spAutoFit/>
              </a:bodyPr>
              <a:lstStyle/>
              <a:p>
                <a:pPr algn="ctr" defTabSz="685800">
                  <a:defRPr/>
                </a:pPr>
                <a:r>
                  <a:rPr lang="en-US" sz="1350" kern="0" dirty="0">
                    <a:solidFill>
                      <a:prstClr val="white"/>
                    </a:solidFill>
                    <a:latin typeface="Arial" panose="020B0604020202020204"/>
                    <a:cs typeface="Arial" panose="020B0604020202020204" pitchFamily="34" charset="0"/>
                  </a:rPr>
                  <a:t>2</a:t>
                </a:r>
                <a:endParaRPr lang="en-US" sz="900" kern="0" dirty="0">
                  <a:solidFill>
                    <a:prstClr val="white"/>
                  </a:solidFill>
                  <a:latin typeface="Arial" panose="020B0604020202020204"/>
                  <a:cs typeface="Arial" panose="020B0604020202020204" pitchFamily="34" charset="0"/>
                </a:endParaRPr>
              </a:p>
            </p:txBody>
          </p:sp>
          <p:sp>
            <p:nvSpPr>
              <p:cNvPr id="180" name="TextBox 179"/>
              <p:cNvSpPr txBox="1"/>
              <p:nvPr/>
            </p:nvSpPr>
            <p:spPr>
              <a:xfrm>
                <a:off x="4508867" y="4698188"/>
                <a:ext cx="1109899" cy="385049"/>
              </a:xfrm>
              <a:prstGeom prst="rect">
                <a:avLst/>
              </a:prstGeom>
              <a:noFill/>
            </p:spPr>
            <p:txBody>
              <a:bodyPr wrap="square" rtlCol="0">
                <a:spAutoFit/>
              </a:bodyPr>
              <a:lstStyle/>
              <a:p>
                <a:pPr algn="ctr" defTabSz="685800">
                  <a:defRPr/>
                </a:pPr>
                <a:r>
                  <a:rPr lang="en-US" sz="1350" kern="0" dirty="0">
                    <a:solidFill>
                      <a:prstClr val="white"/>
                    </a:solidFill>
                    <a:latin typeface="Arial" panose="020B0604020202020204"/>
                    <a:cs typeface="Arial" panose="020B0604020202020204" pitchFamily="34" charset="0"/>
                  </a:rPr>
                  <a:t>3</a:t>
                </a:r>
                <a:endParaRPr lang="en-US" sz="900" kern="0" dirty="0">
                  <a:solidFill>
                    <a:prstClr val="white"/>
                  </a:solidFill>
                  <a:latin typeface="Arial" panose="020B0604020202020204"/>
                  <a:cs typeface="Arial" panose="020B0604020202020204" pitchFamily="34" charset="0"/>
                </a:endParaRPr>
              </a:p>
            </p:txBody>
          </p:sp>
          <p:sp>
            <p:nvSpPr>
              <p:cNvPr id="181" name="TextBox 180"/>
              <p:cNvSpPr txBox="1"/>
              <p:nvPr/>
            </p:nvSpPr>
            <p:spPr>
              <a:xfrm>
                <a:off x="3363024" y="3976193"/>
                <a:ext cx="1109899" cy="385049"/>
              </a:xfrm>
              <a:prstGeom prst="rect">
                <a:avLst/>
              </a:prstGeom>
              <a:noFill/>
            </p:spPr>
            <p:txBody>
              <a:bodyPr wrap="square" rtlCol="0">
                <a:spAutoFit/>
              </a:bodyPr>
              <a:lstStyle/>
              <a:p>
                <a:pPr algn="ctr" defTabSz="685800">
                  <a:defRPr/>
                </a:pPr>
                <a:r>
                  <a:rPr lang="en-US" sz="1350" kern="0" dirty="0">
                    <a:solidFill>
                      <a:prstClr val="white"/>
                    </a:solidFill>
                    <a:latin typeface="Arial" panose="020B0604020202020204"/>
                    <a:cs typeface="Arial" panose="020B0604020202020204" pitchFamily="34" charset="0"/>
                  </a:rPr>
                  <a:t>4</a:t>
                </a:r>
                <a:endParaRPr lang="en-US" sz="900" kern="0" dirty="0">
                  <a:solidFill>
                    <a:prstClr val="white"/>
                  </a:solidFill>
                  <a:latin typeface="Arial" panose="020B0604020202020204"/>
                  <a:cs typeface="Arial" panose="020B0604020202020204" pitchFamily="34" charset="0"/>
                </a:endParaRPr>
              </a:p>
            </p:txBody>
          </p:sp>
          <p:sp>
            <p:nvSpPr>
              <p:cNvPr id="182" name="TextBox 181"/>
              <p:cNvSpPr txBox="1"/>
              <p:nvPr/>
            </p:nvSpPr>
            <p:spPr>
              <a:xfrm>
                <a:off x="3311406" y="3069223"/>
                <a:ext cx="1109899" cy="385049"/>
              </a:xfrm>
              <a:prstGeom prst="rect">
                <a:avLst/>
              </a:prstGeom>
              <a:noFill/>
            </p:spPr>
            <p:txBody>
              <a:bodyPr wrap="square" rtlCol="0">
                <a:spAutoFit/>
              </a:bodyPr>
              <a:lstStyle/>
              <a:p>
                <a:pPr algn="ctr" defTabSz="685800">
                  <a:defRPr/>
                </a:pPr>
                <a:r>
                  <a:rPr lang="en-US" sz="1350" kern="0" dirty="0">
                    <a:solidFill>
                      <a:prstClr val="white"/>
                    </a:solidFill>
                    <a:latin typeface="Arial" panose="020B0604020202020204"/>
                    <a:cs typeface="Arial" panose="020B0604020202020204" pitchFamily="34" charset="0"/>
                  </a:rPr>
                  <a:t>5</a:t>
                </a:r>
                <a:endParaRPr lang="en-US" sz="900" kern="0" dirty="0">
                  <a:solidFill>
                    <a:prstClr val="white"/>
                  </a:solidFill>
                  <a:latin typeface="Arial" panose="020B0604020202020204"/>
                  <a:cs typeface="Arial" panose="020B0604020202020204" pitchFamily="34" charset="0"/>
                </a:endParaRPr>
              </a:p>
            </p:txBody>
          </p:sp>
          <p:sp>
            <p:nvSpPr>
              <p:cNvPr id="183" name="TextBox 182"/>
              <p:cNvSpPr txBox="1"/>
              <p:nvPr/>
            </p:nvSpPr>
            <p:spPr>
              <a:xfrm>
                <a:off x="4521567" y="2398288"/>
                <a:ext cx="1109899" cy="385049"/>
              </a:xfrm>
              <a:prstGeom prst="rect">
                <a:avLst/>
              </a:prstGeom>
              <a:noFill/>
            </p:spPr>
            <p:txBody>
              <a:bodyPr wrap="square" rtlCol="0">
                <a:spAutoFit/>
              </a:bodyPr>
              <a:lstStyle/>
              <a:p>
                <a:pPr algn="ctr" defTabSz="685800">
                  <a:defRPr/>
                </a:pPr>
                <a:r>
                  <a:rPr lang="en-US" sz="1350" kern="0" dirty="0">
                    <a:solidFill>
                      <a:prstClr val="white"/>
                    </a:solidFill>
                    <a:latin typeface="Arial" panose="020B0604020202020204"/>
                    <a:cs typeface="Arial" panose="020B0604020202020204" pitchFamily="34" charset="0"/>
                  </a:rPr>
                  <a:t>6</a:t>
                </a:r>
                <a:endParaRPr lang="en-US" sz="900" kern="0" dirty="0">
                  <a:solidFill>
                    <a:prstClr val="white"/>
                  </a:solidFill>
                  <a:latin typeface="Arial" panose="020B0604020202020204"/>
                  <a:cs typeface="Arial" panose="020B0604020202020204" pitchFamily="34" charset="0"/>
                </a:endParaRPr>
              </a:p>
            </p:txBody>
          </p:sp>
          <p:sp>
            <p:nvSpPr>
              <p:cNvPr id="184" name="TextBox 183"/>
              <p:cNvSpPr txBox="1"/>
              <p:nvPr/>
            </p:nvSpPr>
            <p:spPr>
              <a:xfrm>
                <a:off x="6154195" y="2202133"/>
                <a:ext cx="1109899" cy="385049"/>
              </a:xfrm>
              <a:prstGeom prst="rect">
                <a:avLst/>
              </a:prstGeom>
              <a:noFill/>
            </p:spPr>
            <p:txBody>
              <a:bodyPr wrap="square" rtlCol="0">
                <a:spAutoFit/>
              </a:bodyPr>
              <a:lstStyle/>
              <a:p>
                <a:pPr algn="ctr" defTabSz="685800">
                  <a:defRPr/>
                </a:pPr>
                <a:r>
                  <a:rPr lang="en-US" sz="1350" kern="0" dirty="0">
                    <a:solidFill>
                      <a:prstClr val="white"/>
                    </a:solidFill>
                    <a:latin typeface="Arial" panose="020B0604020202020204"/>
                    <a:cs typeface="Arial" panose="020B0604020202020204" pitchFamily="34" charset="0"/>
                  </a:rPr>
                  <a:t>7</a:t>
                </a:r>
                <a:endParaRPr lang="en-US" sz="900" kern="0" dirty="0">
                  <a:solidFill>
                    <a:prstClr val="white"/>
                  </a:solidFill>
                  <a:latin typeface="Arial" panose="020B0604020202020204"/>
                  <a:cs typeface="Arial" panose="020B0604020202020204" pitchFamily="34" charset="0"/>
                </a:endParaRPr>
              </a:p>
            </p:txBody>
          </p:sp>
          <p:sp>
            <p:nvSpPr>
              <p:cNvPr id="185" name="TextBox 184"/>
              <p:cNvSpPr txBox="1"/>
              <p:nvPr/>
            </p:nvSpPr>
            <p:spPr>
              <a:xfrm>
                <a:off x="7355571" y="2567802"/>
                <a:ext cx="1109899" cy="385049"/>
              </a:xfrm>
              <a:prstGeom prst="rect">
                <a:avLst/>
              </a:prstGeom>
              <a:noFill/>
            </p:spPr>
            <p:txBody>
              <a:bodyPr wrap="square" rtlCol="0">
                <a:spAutoFit/>
              </a:bodyPr>
              <a:lstStyle/>
              <a:p>
                <a:pPr algn="ctr" defTabSz="685800">
                  <a:defRPr/>
                </a:pPr>
                <a:r>
                  <a:rPr lang="en-US" sz="1350" kern="0" dirty="0">
                    <a:solidFill>
                      <a:prstClr val="white"/>
                    </a:solidFill>
                    <a:latin typeface="Arial" panose="020B0604020202020204"/>
                    <a:cs typeface="Arial" panose="020B0604020202020204" pitchFamily="34" charset="0"/>
                  </a:rPr>
                  <a:t>8</a:t>
                </a:r>
                <a:endParaRPr lang="en-US" sz="900" kern="0" dirty="0">
                  <a:solidFill>
                    <a:prstClr val="white"/>
                  </a:solidFill>
                  <a:latin typeface="Arial" panose="020B0604020202020204"/>
                  <a:cs typeface="Arial" panose="020B0604020202020204" pitchFamily="34" charset="0"/>
                </a:endParaRPr>
              </a:p>
            </p:txBody>
          </p:sp>
          <p:grpSp>
            <p:nvGrpSpPr>
              <p:cNvPr id="186" name="Group 185"/>
              <p:cNvGrpSpPr>
                <a:grpSpLocks noChangeAspect="1"/>
              </p:cNvGrpSpPr>
              <p:nvPr/>
            </p:nvGrpSpPr>
            <p:grpSpPr>
              <a:xfrm>
                <a:off x="4545662" y="5695196"/>
                <a:ext cx="604262" cy="337177"/>
                <a:chOff x="5152554" y="1893541"/>
                <a:chExt cx="1049761" cy="585764"/>
              </a:xfrm>
              <a:solidFill>
                <a:schemeClr val="tx1"/>
              </a:solidFill>
            </p:grpSpPr>
            <p:grpSp>
              <p:nvGrpSpPr>
                <p:cNvPr id="187" name="Group 186"/>
                <p:cNvGrpSpPr/>
                <p:nvPr/>
              </p:nvGrpSpPr>
              <p:grpSpPr>
                <a:xfrm>
                  <a:off x="5152554" y="1912854"/>
                  <a:ext cx="1049761" cy="228780"/>
                  <a:chOff x="5152554" y="1912854"/>
                  <a:chExt cx="1049761" cy="228780"/>
                </a:xfrm>
                <a:grpFill/>
              </p:grpSpPr>
              <p:grpSp>
                <p:nvGrpSpPr>
                  <p:cNvPr id="192" name="Group 191"/>
                  <p:cNvGrpSpPr/>
                  <p:nvPr/>
                </p:nvGrpSpPr>
                <p:grpSpPr>
                  <a:xfrm>
                    <a:off x="5973535" y="1912854"/>
                    <a:ext cx="228780" cy="228780"/>
                    <a:chOff x="6024894" y="1698040"/>
                    <a:chExt cx="1524000" cy="1524000"/>
                  </a:xfrm>
                  <a:grpFill/>
                </p:grpSpPr>
                <p:sp>
                  <p:nvSpPr>
                    <p:cNvPr id="196" name="Donut 195"/>
                    <p:cNvSpPr/>
                    <p:nvPr/>
                  </p:nvSpPr>
                  <p:spPr>
                    <a:xfrm>
                      <a:off x="6024894" y="1698040"/>
                      <a:ext cx="1524000" cy="1524000"/>
                    </a:xfrm>
                    <a:prstGeom prst="donut">
                      <a:avLst>
                        <a:gd name="adj" fmla="val 770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595959"/>
                        </a:solidFill>
                        <a:latin typeface="Arial" panose="020B0604020202020204"/>
                      </a:endParaRPr>
                    </a:p>
                  </p:txBody>
                </p:sp>
                <p:sp>
                  <p:nvSpPr>
                    <p:cNvPr id="197" name="Freeform 196"/>
                    <p:cNvSpPr/>
                    <p:nvPr/>
                  </p:nvSpPr>
                  <p:spPr>
                    <a:xfrm rot="19094691">
                      <a:off x="6244636" y="1913679"/>
                      <a:ext cx="1084516" cy="1092722"/>
                    </a:xfrm>
                    <a:custGeom>
                      <a:avLst/>
                      <a:gdLst>
                        <a:gd name="connsiteX0" fmla="*/ 1050991 w 1084516"/>
                        <a:gd name="connsiteY0" fmla="*/ 417185 h 1092722"/>
                        <a:gd name="connsiteX1" fmla="*/ 1083747 w 1084516"/>
                        <a:gd name="connsiteY1" fmla="*/ 473562 h 1092722"/>
                        <a:gd name="connsiteX2" fmla="*/ 1010666 w 1084516"/>
                        <a:gd name="connsiteY2" fmla="*/ 569346 h 1092722"/>
                        <a:gd name="connsiteX3" fmla="*/ 627450 w 1084516"/>
                        <a:gd name="connsiteY3" fmla="*/ 620866 h 1092722"/>
                        <a:gd name="connsiteX4" fmla="*/ 627450 w 1084516"/>
                        <a:gd name="connsiteY4" fmla="*/ 1007530 h 1092722"/>
                        <a:gd name="connsiteX5" fmla="*/ 542258 w 1084516"/>
                        <a:gd name="connsiteY5" fmla="*/ 1092722 h 1092722"/>
                        <a:gd name="connsiteX6" fmla="*/ 457066 w 1084516"/>
                        <a:gd name="connsiteY6" fmla="*/ 1007530 h 1092722"/>
                        <a:gd name="connsiteX7" fmla="*/ 457066 w 1084516"/>
                        <a:gd name="connsiteY7" fmla="*/ 643773 h 1092722"/>
                        <a:gd name="connsiteX8" fmla="*/ 96552 w 1084516"/>
                        <a:gd name="connsiteY8" fmla="*/ 692241 h 1092722"/>
                        <a:gd name="connsiteX9" fmla="*/ 769 w 1084516"/>
                        <a:gd name="connsiteY9" fmla="*/ 619160 h 1092722"/>
                        <a:gd name="connsiteX10" fmla="*/ 73850 w 1084516"/>
                        <a:gd name="connsiteY10" fmla="*/ 523376 h 1092722"/>
                        <a:gd name="connsiteX11" fmla="*/ 457066 w 1084516"/>
                        <a:gd name="connsiteY11" fmla="*/ 471856 h 1092722"/>
                        <a:gd name="connsiteX12" fmla="*/ 457066 w 1084516"/>
                        <a:gd name="connsiteY12" fmla="*/ 85192 h 1092722"/>
                        <a:gd name="connsiteX13" fmla="*/ 542258 w 1084516"/>
                        <a:gd name="connsiteY13" fmla="*/ 0 h 1092722"/>
                        <a:gd name="connsiteX14" fmla="*/ 627450 w 1084516"/>
                        <a:gd name="connsiteY14" fmla="*/ 85192 h 1092722"/>
                        <a:gd name="connsiteX15" fmla="*/ 627450 w 1084516"/>
                        <a:gd name="connsiteY15" fmla="*/ 448950 h 1092722"/>
                        <a:gd name="connsiteX16" fmla="*/ 987964 w 1084516"/>
                        <a:gd name="connsiteY16" fmla="*/ 400481 h 1092722"/>
                        <a:gd name="connsiteX17" fmla="*/ 1050991 w 1084516"/>
                        <a:gd name="connsiteY17" fmla="*/ 417185 h 109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4516" h="1092722">
                          <a:moveTo>
                            <a:pt x="1050991" y="417185"/>
                          </a:moveTo>
                          <a:cubicBezTo>
                            <a:pt x="1068325" y="430410"/>
                            <a:pt x="1080613" y="450247"/>
                            <a:pt x="1083747" y="473562"/>
                          </a:cubicBezTo>
                          <a:cubicBezTo>
                            <a:pt x="1090017" y="520193"/>
                            <a:pt x="1057297" y="563077"/>
                            <a:pt x="1010666" y="569346"/>
                          </a:cubicBezTo>
                          <a:lnTo>
                            <a:pt x="627450" y="620866"/>
                          </a:lnTo>
                          <a:lnTo>
                            <a:pt x="627450" y="1007530"/>
                          </a:lnTo>
                          <a:cubicBezTo>
                            <a:pt x="627450" y="1054580"/>
                            <a:pt x="589308" y="1092722"/>
                            <a:pt x="542258" y="1092722"/>
                          </a:cubicBezTo>
                          <a:cubicBezTo>
                            <a:pt x="495208" y="1092722"/>
                            <a:pt x="457066" y="1054580"/>
                            <a:pt x="457066" y="1007530"/>
                          </a:cubicBezTo>
                          <a:lnTo>
                            <a:pt x="457066" y="643773"/>
                          </a:lnTo>
                          <a:lnTo>
                            <a:pt x="96552" y="692241"/>
                          </a:lnTo>
                          <a:cubicBezTo>
                            <a:pt x="49922" y="698510"/>
                            <a:pt x="7038" y="665790"/>
                            <a:pt x="769" y="619160"/>
                          </a:cubicBezTo>
                          <a:cubicBezTo>
                            <a:pt x="-5501" y="572529"/>
                            <a:pt x="27219" y="529645"/>
                            <a:pt x="73850" y="523376"/>
                          </a:cubicBezTo>
                          <a:lnTo>
                            <a:pt x="457066" y="471856"/>
                          </a:lnTo>
                          <a:lnTo>
                            <a:pt x="457066" y="85192"/>
                          </a:lnTo>
                          <a:cubicBezTo>
                            <a:pt x="457066" y="38142"/>
                            <a:pt x="495208" y="0"/>
                            <a:pt x="542258" y="0"/>
                          </a:cubicBezTo>
                          <a:cubicBezTo>
                            <a:pt x="589308" y="0"/>
                            <a:pt x="627450" y="38142"/>
                            <a:pt x="627450" y="85192"/>
                          </a:cubicBezTo>
                          <a:lnTo>
                            <a:pt x="627450" y="448950"/>
                          </a:lnTo>
                          <a:lnTo>
                            <a:pt x="987964" y="400481"/>
                          </a:lnTo>
                          <a:cubicBezTo>
                            <a:pt x="1011279" y="397347"/>
                            <a:pt x="1033658" y="403960"/>
                            <a:pt x="1050991" y="41718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595959"/>
                        </a:solidFill>
                        <a:latin typeface="Arial" panose="020B0604020202020204"/>
                      </a:endParaRPr>
                    </a:p>
                  </p:txBody>
                </p:sp>
              </p:grpSp>
              <p:grpSp>
                <p:nvGrpSpPr>
                  <p:cNvPr id="193" name="Group 192"/>
                  <p:cNvGrpSpPr/>
                  <p:nvPr/>
                </p:nvGrpSpPr>
                <p:grpSpPr>
                  <a:xfrm>
                    <a:off x="5152554" y="1912854"/>
                    <a:ext cx="228780" cy="228780"/>
                    <a:chOff x="1016000" y="1701800"/>
                    <a:chExt cx="1524000" cy="1524000"/>
                  </a:xfrm>
                  <a:grpFill/>
                </p:grpSpPr>
                <p:sp>
                  <p:nvSpPr>
                    <p:cNvPr id="194" name="Donut 193"/>
                    <p:cNvSpPr/>
                    <p:nvPr/>
                  </p:nvSpPr>
                  <p:spPr>
                    <a:xfrm>
                      <a:off x="1016000" y="1701800"/>
                      <a:ext cx="1524000" cy="1524000"/>
                    </a:xfrm>
                    <a:prstGeom prst="donut">
                      <a:avLst>
                        <a:gd name="adj" fmla="val 770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595959"/>
                        </a:solidFill>
                        <a:latin typeface="Arial" panose="020B0604020202020204"/>
                      </a:endParaRPr>
                    </a:p>
                  </p:txBody>
                </p:sp>
                <p:sp>
                  <p:nvSpPr>
                    <p:cNvPr id="195" name="Freeform 194"/>
                    <p:cNvSpPr/>
                    <p:nvPr/>
                  </p:nvSpPr>
                  <p:spPr>
                    <a:xfrm rot="6853124">
                      <a:off x="1271315" y="2177206"/>
                      <a:ext cx="1013370" cy="573189"/>
                    </a:xfrm>
                    <a:custGeom>
                      <a:avLst/>
                      <a:gdLst>
                        <a:gd name="connsiteX0" fmla="*/ 6728 w 1013234"/>
                        <a:gd name="connsiteY0" fmla="*/ 118940 h 573189"/>
                        <a:gd name="connsiteX1" fmla="*/ 0 w 1013234"/>
                        <a:gd name="connsiteY1" fmla="*/ 85615 h 573189"/>
                        <a:gd name="connsiteX2" fmla="*/ 85615 w 1013234"/>
                        <a:gd name="connsiteY2" fmla="*/ 0 h 573189"/>
                        <a:gd name="connsiteX3" fmla="*/ 913525 w 1013234"/>
                        <a:gd name="connsiteY3" fmla="*/ 0 h 573189"/>
                        <a:gd name="connsiteX4" fmla="*/ 944348 w 1013234"/>
                        <a:gd name="connsiteY4" fmla="*/ 6223 h 573189"/>
                        <a:gd name="connsiteX5" fmla="*/ 953220 w 1013234"/>
                        <a:gd name="connsiteY5" fmla="*/ 7156 h 573189"/>
                        <a:gd name="connsiteX6" fmla="*/ 1009287 w 1013234"/>
                        <a:gd name="connsiteY6" fmla="*/ 114470 h 573189"/>
                        <a:gd name="connsiteX7" fmla="*/ 884228 w 1013234"/>
                        <a:gd name="connsiteY7" fmla="*/ 513174 h 573189"/>
                        <a:gd name="connsiteX8" fmla="*/ 776914 w 1013234"/>
                        <a:gd name="connsiteY8" fmla="*/ 569242 h 573189"/>
                        <a:gd name="connsiteX9" fmla="*/ 720847 w 1013234"/>
                        <a:gd name="connsiteY9" fmla="*/ 461927 h 573189"/>
                        <a:gd name="connsiteX10" fmla="*/ 812028 w 1013234"/>
                        <a:gd name="connsiteY10" fmla="*/ 171230 h 573189"/>
                        <a:gd name="connsiteX11" fmla="*/ 85615 w 1013234"/>
                        <a:gd name="connsiteY11" fmla="*/ 171230 h 573189"/>
                        <a:gd name="connsiteX12" fmla="*/ 6728 w 1013234"/>
                        <a:gd name="connsiteY12" fmla="*/ 118940 h 573189"/>
                        <a:gd name="connsiteX0" fmla="*/ 6728 w 1013234"/>
                        <a:gd name="connsiteY0" fmla="*/ 118940 h 573189"/>
                        <a:gd name="connsiteX1" fmla="*/ 0 w 1013234"/>
                        <a:gd name="connsiteY1" fmla="*/ 85615 h 573189"/>
                        <a:gd name="connsiteX2" fmla="*/ 85615 w 1013234"/>
                        <a:gd name="connsiteY2" fmla="*/ 0 h 573189"/>
                        <a:gd name="connsiteX3" fmla="*/ 913525 w 1013234"/>
                        <a:gd name="connsiteY3" fmla="*/ 0 h 573189"/>
                        <a:gd name="connsiteX4" fmla="*/ 953220 w 1013234"/>
                        <a:gd name="connsiteY4" fmla="*/ 7156 h 573189"/>
                        <a:gd name="connsiteX5" fmla="*/ 1009287 w 1013234"/>
                        <a:gd name="connsiteY5" fmla="*/ 114470 h 573189"/>
                        <a:gd name="connsiteX6" fmla="*/ 884228 w 1013234"/>
                        <a:gd name="connsiteY6" fmla="*/ 513174 h 573189"/>
                        <a:gd name="connsiteX7" fmla="*/ 776914 w 1013234"/>
                        <a:gd name="connsiteY7" fmla="*/ 569242 h 573189"/>
                        <a:gd name="connsiteX8" fmla="*/ 720847 w 1013234"/>
                        <a:gd name="connsiteY8" fmla="*/ 461927 h 573189"/>
                        <a:gd name="connsiteX9" fmla="*/ 812028 w 1013234"/>
                        <a:gd name="connsiteY9" fmla="*/ 171230 h 573189"/>
                        <a:gd name="connsiteX10" fmla="*/ 85615 w 1013234"/>
                        <a:gd name="connsiteY10" fmla="*/ 171230 h 573189"/>
                        <a:gd name="connsiteX11" fmla="*/ 6728 w 1013234"/>
                        <a:gd name="connsiteY11" fmla="*/ 118940 h 573189"/>
                        <a:gd name="connsiteX0" fmla="*/ 6728 w 1013234"/>
                        <a:gd name="connsiteY0" fmla="*/ 118940 h 573189"/>
                        <a:gd name="connsiteX1" fmla="*/ 0 w 1013234"/>
                        <a:gd name="connsiteY1" fmla="*/ 85615 h 573189"/>
                        <a:gd name="connsiteX2" fmla="*/ 85615 w 1013234"/>
                        <a:gd name="connsiteY2" fmla="*/ 0 h 573189"/>
                        <a:gd name="connsiteX3" fmla="*/ 953220 w 1013234"/>
                        <a:gd name="connsiteY3" fmla="*/ 7156 h 573189"/>
                        <a:gd name="connsiteX4" fmla="*/ 1009287 w 1013234"/>
                        <a:gd name="connsiteY4" fmla="*/ 114470 h 573189"/>
                        <a:gd name="connsiteX5" fmla="*/ 884228 w 1013234"/>
                        <a:gd name="connsiteY5" fmla="*/ 513174 h 573189"/>
                        <a:gd name="connsiteX6" fmla="*/ 776914 w 1013234"/>
                        <a:gd name="connsiteY6" fmla="*/ 569242 h 573189"/>
                        <a:gd name="connsiteX7" fmla="*/ 720847 w 1013234"/>
                        <a:gd name="connsiteY7" fmla="*/ 461927 h 573189"/>
                        <a:gd name="connsiteX8" fmla="*/ 812028 w 1013234"/>
                        <a:gd name="connsiteY8" fmla="*/ 171230 h 573189"/>
                        <a:gd name="connsiteX9" fmla="*/ 85615 w 1013234"/>
                        <a:gd name="connsiteY9" fmla="*/ 171230 h 573189"/>
                        <a:gd name="connsiteX10" fmla="*/ 6728 w 1013234"/>
                        <a:gd name="connsiteY10" fmla="*/ 118940 h 573189"/>
                        <a:gd name="connsiteX0" fmla="*/ 6728 w 1013469"/>
                        <a:gd name="connsiteY0" fmla="*/ 118940 h 573189"/>
                        <a:gd name="connsiteX1" fmla="*/ 0 w 1013469"/>
                        <a:gd name="connsiteY1" fmla="*/ 85615 h 573189"/>
                        <a:gd name="connsiteX2" fmla="*/ 85615 w 1013469"/>
                        <a:gd name="connsiteY2" fmla="*/ 0 h 573189"/>
                        <a:gd name="connsiteX3" fmla="*/ 953220 w 1013469"/>
                        <a:gd name="connsiteY3" fmla="*/ 7156 h 573189"/>
                        <a:gd name="connsiteX4" fmla="*/ 1009287 w 1013469"/>
                        <a:gd name="connsiteY4" fmla="*/ 114470 h 573189"/>
                        <a:gd name="connsiteX5" fmla="*/ 884228 w 1013469"/>
                        <a:gd name="connsiteY5" fmla="*/ 513174 h 573189"/>
                        <a:gd name="connsiteX6" fmla="*/ 776914 w 1013469"/>
                        <a:gd name="connsiteY6" fmla="*/ 569242 h 573189"/>
                        <a:gd name="connsiteX7" fmla="*/ 720847 w 1013469"/>
                        <a:gd name="connsiteY7" fmla="*/ 461927 h 573189"/>
                        <a:gd name="connsiteX8" fmla="*/ 812028 w 1013469"/>
                        <a:gd name="connsiteY8" fmla="*/ 171230 h 573189"/>
                        <a:gd name="connsiteX9" fmla="*/ 85615 w 1013469"/>
                        <a:gd name="connsiteY9" fmla="*/ 171230 h 573189"/>
                        <a:gd name="connsiteX10" fmla="*/ 6728 w 1013469"/>
                        <a:gd name="connsiteY10" fmla="*/ 118940 h 573189"/>
                        <a:gd name="connsiteX0" fmla="*/ 6728 w 1013370"/>
                        <a:gd name="connsiteY0" fmla="*/ 118940 h 573189"/>
                        <a:gd name="connsiteX1" fmla="*/ 0 w 1013370"/>
                        <a:gd name="connsiteY1" fmla="*/ 85615 h 573189"/>
                        <a:gd name="connsiteX2" fmla="*/ 85615 w 1013370"/>
                        <a:gd name="connsiteY2" fmla="*/ 0 h 573189"/>
                        <a:gd name="connsiteX3" fmla="*/ 953220 w 1013370"/>
                        <a:gd name="connsiteY3" fmla="*/ 7156 h 573189"/>
                        <a:gd name="connsiteX4" fmla="*/ 1009287 w 1013370"/>
                        <a:gd name="connsiteY4" fmla="*/ 114470 h 573189"/>
                        <a:gd name="connsiteX5" fmla="*/ 884228 w 1013370"/>
                        <a:gd name="connsiteY5" fmla="*/ 513174 h 573189"/>
                        <a:gd name="connsiteX6" fmla="*/ 776914 w 1013370"/>
                        <a:gd name="connsiteY6" fmla="*/ 569242 h 573189"/>
                        <a:gd name="connsiteX7" fmla="*/ 720847 w 1013370"/>
                        <a:gd name="connsiteY7" fmla="*/ 461927 h 573189"/>
                        <a:gd name="connsiteX8" fmla="*/ 812028 w 1013370"/>
                        <a:gd name="connsiteY8" fmla="*/ 171230 h 573189"/>
                        <a:gd name="connsiteX9" fmla="*/ 85615 w 1013370"/>
                        <a:gd name="connsiteY9" fmla="*/ 171230 h 573189"/>
                        <a:gd name="connsiteX10" fmla="*/ 6728 w 1013370"/>
                        <a:gd name="connsiteY10" fmla="*/ 118940 h 573189"/>
                        <a:gd name="connsiteX0" fmla="*/ 6728 w 1013370"/>
                        <a:gd name="connsiteY0" fmla="*/ 118940 h 573189"/>
                        <a:gd name="connsiteX1" fmla="*/ 0 w 1013370"/>
                        <a:gd name="connsiteY1" fmla="*/ 85615 h 573189"/>
                        <a:gd name="connsiteX2" fmla="*/ 85615 w 1013370"/>
                        <a:gd name="connsiteY2" fmla="*/ 0 h 573189"/>
                        <a:gd name="connsiteX3" fmla="*/ 953220 w 1013370"/>
                        <a:gd name="connsiteY3" fmla="*/ 7156 h 573189"/>
                        <a:gd name="connsiteX4" fmla="*/ 1009287 w 1013370"/>
                        <a:gd name="connsiteY4" fmla="*/ 114470 h 573189"/>
                        <a:gd name="connsiteX5" fmla="*/ 884228 w 1013370"/>
                        <a:gd name="connsiteY5" fmla="*/ 513174 h 573189"/>
                        <a:gd name="connsiteX6" fmla="*/ 776914 w 1013370"/>
                        <a:gd name="connsiteY6" fmla="*/ 569242 h 573189"/>
                        <a:gd name="connsiteX7" fmla="*/ 720847 w 1013370"/>
                        <a:gd name="connsiteY7" fmla="*/ 461927 h 573189"/>
                        <a:gd name="connsiteX8" fmla="*/ 812028 w 1013370"/>
                        <a:gd name="connsiteY8" fmla="*/ 171230 h 573189"/>
                        <a:gd name="connsiteX9" fmla="*/ 85615 w 1013370"/>
                        <a:gd name="connsiteY9" fmla="*/ 171230 h 573189"/>
                        <a:gd name="connsiteX10" fmla="*/ 6728 w 1013370"/>
                        <a:gd name="connsiteY10" fmla="*/ 118940 h 57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370" h="573189">
                          <a:moveTo>
                            <a:pt x="6728" y="118940"/>
                          </a:moveTo>
                          <a:cubicBezTo>
                            <a:pt x="2396" y="108697"/>
                            <a:pt x="0" y="97436"/>
                            <a:pt x="0" y="85615"/>
                          </a:cubicBezTo>
                          <a:cubicBezTo>
                            <a:pt x="0" y="38331"/>
                            <a:pt x="38331" y="0"/>
                            <a:pt x="85615" y="0"/>
                          </a:cubicBezTo>
                          <a:lnTo>
                            <a:pt x="953220" y="7156"/>
                          </a:lnTo>
                          <a:cubicBezTo>
                            <a:pt x="999865" y="12146"/>
                            <a:pt x="1023439" y="69353"/>
                            <a:pt x="1009287" y="114470"/>
                          </a:cubicBezTo>
                          <a:lnTo>
                            <a:pt x="884228" y="513174"/>
                          </a:lnTo>
                          <a:cubicBezTo>
                            <a:pt x="870076" y="558291"/>
                            <a:pt x="822030" y="583393"/>
                            <a:pt x="776914" y="569242"/>
                          </a:cubicBezTo>
                          <a:cubicBezTo>
                            <a:pt x="731797" y="555090"/>
                            <a:pt x="706695" y="507044"/>
                            <a:pt x="720847" y="461927"/>
                          </a:cubicBezTo>
                          <a:lnTo>
                            <a:pt x="812028" y="171230"/>
                          </a:lnTo>
                          <a:lnTo>
                            <a:pt x="85615" y="171230"/>
                          </a:lnTo>
                          <a:cubicBezTo>
                            <a:pt x="50152" y="171230"/>
                            <a:pt x="19725" y="149669"/>
                            <a:pt x="6728" y="11894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595959"/>
                        </a:solidFill>
                        <a:latin typeface="Arial" panose="020B0604020202020204"/>
                      </a:endParaRPr>
                    </a:p>
                  </p:txBody>
                </p:sp>
              </p:grpSp>
            </p:grpSp>
            <p:grpSp>
              <p:nvGrpSpPr>
                <p:cNvPr id="188" name="Group 187"/>
                <p:cNvGrpSpPr/>
                <p:nvPr/>
              </p:nvGrpSpPr>
              <p:grpSpPr>
                <a:xfrm rot="16200000">
                  <a:off x="5384552" y="1909699"/>
                  <a:ext cx="585764" cy="553448"/>
                  <a:chOff x="3115591" y="1158904"/>
                  <a:chExt cx="681426" cy="643831"/>
                </a:xfrm>
                <a:grpFill/>
                <a:effectLst/>
              </p:grpSpPr>
              <p:sp>
                <p:nvSpPr>
                  <p:cNvPr id="189" name="Rectangle 77"/>
                  <p:cNvSpPr/>
                  <p:nvPr/>
                </p:nvSpPr>
                <p:spPr>
                  <a:xfrm>
                    <a:off x="3117677" y="1158904"/>
                    <a:ext cx="678223" cy="547457"/>
                  </a:xfrm>
                  <a:custGeom>
                    <a:avLst/>
                    <a:gdLst>
                      <a:gd name="connsiteX0" fmla="*/ 0 w 4392366"/>
                      <a:gd name="connsiteY0" fmla="*/ 0 h 2435040"/>
                      <a:gd name="connsiteX1" fmla="*/ 4392366 w 4392366"/>
                      <a:gd name="connsiteY1" fmla="*/ 0 h 2435040"/>
                      <a:gd name="connsiteX2" fmla="*/ 4392366 w 4392366"/>
                      <a:gd name="connsiteY2" fmla="*/ 2435040 h 2435040"/>
                      <a:gd name="connsiteX3" fmla="*/ 0 w 4392366"/>
                      <a:gd name="connsiteY3" fmla="*/ 2435040 h 2435040"/>
                      <a:gd name="connsiteX4" fmla="*/ 0 w 4392366"/>
                      <a:gd name="connsiteY4"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37716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37716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281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281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9723 w 5537485"/>
                      <a:gd name="connsiteY1" fmla="*/ 890054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75436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604429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604429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9667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4317180"/>
                      <a:gd name="connsiteX1" fmla="*/ 4384961 w 5537485"/>
                      <a:gd name="connsiteY1" fmla="*/ 885292 h 4317180"/>
                      <a:gd name="connsiteX2" fmla="*/ 4382841 w 5537485"/>
                      <a:gd name="connsiteY2" fmla="*/ 42863 h 4317180"/>
                      <a:gd name="connsiteX3" fmla="*/ 5537485 w 5537485"/>
                      <a:gd name="connsiteY3" fmla="*/ 1228191 h 4317180"/>
                      <a:gd name="connsiteX4" fmla="*/ 4378079 w 5537485"/>
                      <a:gd name="connsiteY4" fmla="*/ 2444564 h 4317180"/>
                      <a:gd name="connsiteX5" fmla="*/ 4380198 w 5537485"/>
                      <a:gd name="connsiteY5" fmla="*/ 1599667 h 4317180"/>
                      <a:gd name="connsiteX6" fmla="*/ 3461035 w 5537485"/>
                      <a:gd name="connsiteY6" fmla="*/ 1594904 h 4317180"/>
                      <a:gd name="connsiteX7" fmla="*/ 754380 w 5537485"/>
                      <a:gd name="connsiteY7" fmla="*/ 4317180 h 4317180"/>
                      <a:gd name="connsiteX8" fmla="*/ 0 w 5537485"/>
                      <a:gd name="connsiteY8" fmla="*/ 0 h 4317180"/>
                      <a:gd name="connsiteX0" fmla="*/ 0 w 5255545"/>
                      <a:gd name="connsiteY0" fmla="*/ 2822257 h 4274317"/>
                      <a:gd name="connsiteX1" fmla="*/ 4103021 w 5255545"/>
                      <a:gd name="connsiteY1" fmla="*/ 842429 h 4274317"/>
                      <a:gd name="connsiteX2" fmla="*/ 4100901 w 5255545"/>
                      <a:gd name="connsiteY2" fmla="*/ 0 h 4274317"/>
                      <a:gd name="connsiteX3" fmla="*/ 5255545 w 5255545"/>
                      <a:gd name="connsiteY3" fmla="*/ 1185328 h 4274317"/>
                      <a:gd name="connsiteX4" fmla="*/ 4096139 w 5255545"/>
                      <a:gd name="connsiteY4" fmla="*/ 2401701 h 4274317"/>
                      <a:gd name="connsiteX5" fmla="*/ 4098258 w 5255545"/>
                      <a:gd name="connsiteY5" fmla="*/ 1556804 h 4274317"/>
                      <a:gd name="connsiteX6" fmla="*/ 3179095 w 5255545"/>
                      <a:gd name="connsiteY6" fmla="*/ 1552041 h 4274317"/>
                      <a:gd name="connsiteX7" fmla="*/ 472440 w 5255545"/>
                      <a:gd name="connsiteY7" fmla="*/ 4274317 h 4274317"/>
                      <a:gd name="connsiteX8" fmla="*/ 0 w 5255545"/>
                      <a:gd name="connsiteY8" fmla="*/ 2822257 h 4274317"/>
                      <a:gd name="connsiteX0" fmla="*/ 0 w 5346985"/>
                      <a:gd name="connsiteY0" fmla="*/ 3828097 h 4274317"/>
                      <a:gd name="connsiteX1" fmla="*/ 4194461 w 5346985"/>
                      <a:gd name="connsiteY1" fmla="*/ 842429 h 4274317"/>
                      <a:gd name="connsiteX2" fmla="*/ 4192341 w 5346985"/>
                      <a:gd name="connsiteY2" fmla="*/ 0 h 4274317"/>
                      <a:gd name="connsiteX3" fmla="*/ 5346985 w 5346985"/>
                      <a:gd name="connsiteY3" fmla="*/ 1185328 h 4274317"/>
                      <a:gd name="connsiteX4" fmla="*/ 4187579 w 5346985"/>
                      <a:gd name="connsiteY4" fmla="*/ 2401701 h 4274317"/>
                      <a:gd name="connsiteX5" fmla="*/ 4189698 w 5346985"/>
                      <a:gd name="connsiteY5" fmla="*/ 1556804 h 4274317"/>
                      <a:gd name="connsiteX6" fmla="*/ 3270535 w 5346985"/>
                      <a:gd name="connsiteY6" fmla="*/ 1552041 h 4274317"/>
                      <a:gd name="connsiteX7" fmla="*/ 563880 w 5346985"/>
                      <a:gd name="connsiteY7" fmla="*/ 4274317 h 4274317"/>
                      <a:gd name="connsiteX8" fmla="*/ 0 w 5346985"/>
                      <a:gd name="connsiteY8" fmla="*/ 3828097 h 4274317"/>
                      <a:gd name="connsiteX0" fmla="*/ 0 w 5331745"/>
                      <a:gd name="connsiteY0" fmla="*/ 3866197 h 4274317"/>
                      <a:gd name="connsiteX1" fmla="*/ 4179221 w 5331745"/>
                      <a:gd name="connsiteY1" fmla="*/ 842429 h 4274317"/>
                      <a:gd name="connsiteX2" fmla="*/ 4177101 w 5331745"/>
                      <a:gd name="connsiteY2" fmla="*/ 0 h 4274317"/>
                      <a:gd name="connsiteX3" fmla="*/ 5331745 w 5331745"/>
                      <a:gd name="connsiteY3" fmla="*/ 1185328 h 4274317"/>
                      <a:gd name="connsiteX4" fmla="*/ 4172339 w 5331745"/>
                      <a:gd name="connsiteY4" fmla="*/ 2401701 h 4274317"/>
                      <a:gd name="connsiteX5" fmla="*/ 4174458 w 5331745"/>
                      <a:gd name="connsiteY5" fmla="*/ 1556804 h 4274317"/>
                      <a:gd name="connsiteX6" fmla="*/ 3255295 w 5331745"/>
                      <a:gd name="connsiteY6" fmla="*/ 1552041 h 4274317"/>
                      <a:gd name="connsiteX7" fmla="*/ 548640 w 5331745"/>
                      <a:gd name="connsiteY7" fmla="*/ 4274317 h 4274317"/>
                      <a:gd name="connsiteX8" fmla="*/ 0 w 5331745"/>
                      <a:gd name="connsiteY8" fmla="*/ 3866197 h 4274317"/>
                      <a:gd name="connsiteX0" fmla="*/ 19324 w 5351069"/>
                      <a:gd name="connsiteY0" fmla="*/ 3866197 h 4274317"/>
                      <a:gd name="connsiteX1" fmla="*/ 4198545 w 5351069"/>
                      <a:gd name="connsiteY1" fmla="*/ 842429 h 4274317"/>
                      <a:gd name="connsiteX2" fmla="*/ 4196425 w 5351069"/>
                      <a:gd name="connsiteY2" fmla="*/ 0 h 4274317"/>
                      <a:gd name="connsiteX3" fmla="*/ 5351069 w 5351069"/>
                      <a:gd name="connsiteY3" fmla="*/ 1185328 h 4274317"/>
                      <a:gd name="connsiteX4" fmla="*/ 4191663 w 5351069"/>
                      <a:gd name="connsiteY4" fmla="*/ 2401701 h 4274317"/>
                      <a:gd name="connsiteX5" fmla="*/ 4193782 w 5351069"/>
                      <a:gd name="connsiteY5" fmla="*/ 1556804 h 4274317"/>
                      <a:gd name="connsiteX6" fmla="*/ 3274619 w 5351069"/>
                      <a:gd name="connsiteY6" fmla="*/ 1552041 h 4274317"/>
                      <a:gd name="connsiteX7" fmla="*/ 567964 w 5351069"/>
                      <a:gd name="connsiteY7" fmla="*/ 4274317 h 4274317"/>
                      <a:gd name="connsiteX8" fmla="*/ 19324 w 5351069"/>
                      <a:gd name="connsiteY8" fmla="*/ 3866197 h 4274317"/>
                      <a:gd name="connsiteX0" fmla="*/ 24807 w 5356552"/>
                      <a:gd name="connsiteY0" fmla="*/ 3866197 h 4323778"/>
                      <a:gd name="connsiteX1" fmla="*/ 4204028 w 5356552"/>
                      <a:gd name="connsiteY1" fmla="*/ 842429 h 4323778"/>
                      <a:gd name="connsiteX2" fmla="*/ 4201908 w 5356552"/>
                      <a:gd name="connsiteY2" fmla="*/ 0 h 4323778"/>
                      <a:gd name="connsiteX3" fmla="*/ 5356552 w 5356552"/>
                      <a:gd name="connsiteY3" fmla="*/ 1185328 h 4323778"/>
                      <a:gd name="connsiteX4" fmla="*/ 4197146 w 5356552"/>
                      <a:gd name="connsiteY4" fmla="*/ 2401701 h 4323778"/>
                      <a:gd name="connsiteX5" fmla="*/ 4199265 w 5356552"/>
                      <a:gd name="connsiteY5" fmla="*/ 1556804 h 4323778"/>
                      <a:gd name="connsiteX6" fmla="*/ 3280102 w 5356552"/>
                      <a:gd name="connsiteY6" fmla="*/ 1552041 h 4323778"/>
                      <a:gd name="connsiteX7" fmla="*/ 573447 w 5356552"/>
                      <a:gd name="connsiteY7" fmla="*/ 4274317 h 4323778"/>
                      <a:gd name="connsiteX8" fmla="*/ 24807 w 5356552"/>
                      <a:gd name="connsiteY8"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3861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3861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6552" h="4323778">
                        <a:moveTo>
                          <a:pt x="24807" y="3866197"/>
                        </a:moveTo>
                        <a:cubicBezTo>
                          <a:pt x="494649" y="3338030"/>
                          <a:pt x="2330200" y="1472118"/>
                          <a:pt x="2973397" y="838617"/>
                        </a:cubicBezTo>
                        <a:lnTo>
                          <a:pt x="4204028" y="842429"/>
                        </a:lnTo>
                        <a:cubicBezTo>
                          <a:pt x="4206496" y="561619"/>
                          <a:pt x="4199440" y="280810"/>
                          <a:pt x="4201908" y="0"/>
                        </a:cubicBezTo>
                        <a:cubicBezTo>
                          <a:pt x="4697914" y="542747"/>
                          <a:pt x="5136771" y="975956"/>
                          <a:pt x="5356552" y="1185328"/>
                        </a:cubicBezTo>
                        <a:lnTo>
                          <a:pt x="4197146" y="2401701"/>
                        </a:lnTo>
                        <a:cubicBezTo>
                          <a:pt x="4205790" y="2243894"/>
                          <a:pt x="4204909" y="1909875"/>
                          <a:pt x="4199265" y="1556804"/>
                        </a:cubicBezTo>
                        <a:cubicBezTo>
                          <a:pt x="3899227" y="1563154"/>
                          <a:pt x="3575378" y="1559978"/>
                          <a:pt x="3280102" y="1552041"/>
                        </a:cubicBezTo>
                        <a:lnTo>
                          <a:pt x="573447" y="4274317"/>
                        </a:lnTo>
                        <a:cubicBezTo>
                          <a:pt x="253407" y="4435457"/>
                          <a:pt x="-97113" y="4177497"/>
                          <a:pt x="24807" y="3866197"/>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srgbClr val="595959"/>
                      </a:solidFill>
                      <a:latin typeface="Calibri" panose="020F0502020204030204"/>
                    </a:endParaRPr>
                  </a:p>
                </p:txBody>
              </p:sp>
              <p:sp>
                <p:nvSpPr>
                  <p:cNvPr id="190" name="Rectangle 77"/>
                  <p:cNvSpPr/>
                  <p:nvPr/>
                </p:nvSpPr>
                <p:spPr>
                  <a:xfrm>
                    <a:off x="3370177" y="1502562"/>
                    <a:ext cx="426840" cy="300173"/>
                  </a:xfrm>
                  <a:custGeom>
                    <a:avLst/>
                    <a:gdLst>
                      <a:gd name="connsiteX0" fmla="*/ 0 w 4392366"/>
                      <a:gd name="connsiteY0" fmla="*/ 0 h 2435040"/>
                      <a:gd name="connsiteX1" fmla="*/ 4392366 w 4392366"/>
                      <a:gd name="connsiteY1" fmla="*/ 0 h 2435040"/>
                      <a:gd name="connsiteX2" fmla="*/ 4392366 w 4392366"/>
                      <a:gd name="connsiteY2" fmla="*/ 2435040 h 2435040"/>
                      <a:gd name="connsiteX3" fmla="*/ 0 w 4392366"/>
                      <a:gd name="connsiteY3" fmla="*/ 2435040 h 2435040"/>
                      <a:gd name="connsiteX4" fmla="*/ 0 w 4392366"/>
                      <a:gd name="connsiteY4"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37716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37716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281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281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9723 w 5537485"/>
                      <a:gd name="connsiteY1" fmla="*/ 890054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75436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604429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604429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9667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4317180"/>
                      <a:gd name="connsiteX1" fmla="*/ 4384961 w 5537485"/>
                      <a:gd name="connsiteY1" fmla="*/ 885292 h 4317180"/>
                      <a:gd name="connsiteX2" fmla="*/ 4382841 w 5537485"/>
                      <a:gd name="connsiteY2" fmla="*/ 42863 h 4317180"/>
                      <a:gd name="connsiteX3" fmla="*/ 5537485 w 5537485"/>
                      <a:gd name="connsiteY3" fmla="*/ 1228191 h 4317180"/>
                      <a:gd name="connsiteX4" fmla="*/ 4378079 w 5537485"/>
                      <a:gd name="connsiteY4" fmla="*/ 2444564 h 4317180"/>
                      <a:gd name="connsiteX5" fmla="*/ 4380198 w 5537485"/>
                      <a:gd name="connsiteY5" fmla="*/ 1599667 h 4317180"/>
                      <a:gd name="connsiteX6" fmla="*/ 3461035 w 5537485"/>
                      <a:gd name="connsiteY6" fmla="*/ 1594904 h 4317180"/>
                      <a:gd name="connsiteX7" fmla="*/ 754380 w 5537485"/>
                      <a:gd name="connsiteY7" fmla="*/ 4317180 h 4317180"/>
                      <a:gd name="connsiteX8" fmla="*/ 0 w 5537485"/>
                      <a:gd name="connsiteY8" fmla="*/ 0 h 4317180"/>
                      <a:gd name="connsiteX0" fmla="*/ 0 w 5255545"/>
                      <a:gd name="connsiteY0" fmla="*/ 2822257 h 4274317"/>
                      <a:gd name="connsiteX1" fmla="*/ 4103021 w 5255545"/>
                      <a:gd name="connsiteY1" fmla="*/ 842429 h 4274317"/>
                      <a:gd name="connsiteX2" fmla="*/ 4100901 w 5255545"/>
                      <a:gd name="connsiteY2" fmla="*/ 0 h 4274317"/>
                      <a:gd name="connsiteX3" fmla="*/ 5255545 w 5255545"/>
                      <a:gd name="connsiteY3" fmla="*/ 1185328 h 4274317"/>
                      <a:gd name="connsiteX4" fmla="*/ 4096139 w 5255545"/>
                      <a:gd name="connsiteY4" fmla="*/ 2401701 h 4274317"/>
                      <a:gd name="connsiteX5" fmla="*/ 4098258 w 5255545"/>
                      <a:gd name="connsiteY5" fmla="*/ 1556804 h 4274317"/>
                      <a:gd name="connsiteX6" fmla="*/ 3179095 w 5255545"/>
                      <a:gd name="connsiteY6" fmla="*/ 1552041 h 4274317"/>
                      <a:gd name="connsiteX7" fmla="*/ 472440 w 5255545"/>
                      <a:gd name="connsiteY7" fmla="*/ 4274317 h 4274317"/>
                      <a:gd name="connsiteX8" fmla="*/ 0 w 5255545"/>
                      <a:gd name="connsiteY8" fmla="*/ 2822257 h 4274317"/>
                      <a:gd name="connsiteX0" fmla="*/ 0 w 5346985"/>
                      <a:gd name="connsiteY0" fmla="*/ 3828097 h 4274317"/>
                      <a:gd name="connsiteX1" fmla="*/ 4194461 w 5346985"/>
                      <a:gd name="connsiteY1" fmla="*/ 842429 h 4274317"/>
                      <a:gd name="connsiteX2" fmla="*/ 4192341 w 5346985"/>
                      <a:gd name="connsiteY2" fmla="*/ 0 h 4274317"/>
                      <a:gd name="connsiteX3" fmla="*/ 5346985 w 5346985"/>
                      <a:gd name="connsiteY3" fmla="*/ 1185328 h 4274317"/>
                      <a:gd name="connsiteX4" fmla="*/ 4187579 w 5346985"/>
                      <a:gd name="connsiteY4" fmla="*/ 2401701 h 4274317"/>
                      <a:gd name="connsiteX5" fmla="*/ 4189698 w 5346985"/>
                      <a:gd name="connsiteY5" fmla="*/ 1556804 h 4274317"/>
                      <a:gd name="connsiteX6" fmla="*/ 3270535 w 5346985"/>
                      <a:gd name="connsiteY6" fmla="*/ 1552041 h 4274317"/>
                      <a:gd name="connsiteX7" fmla="*/ 563880 w 5346985"/>
                      <a:gd name="connsiteY7" fmla="*/ 4274317 h 4274317"/>
                      <a:gd name="connsiteX8" fmla="*/ 0 w 5346985"/>
                      <a:gd name="connsiteY8" fmla="*/ 3828097 h 4274317"/>
                      <a:gd name="connsiteX0" fmla="*/ 0 w 5331745"/>
                      <a:gd name="connsiteY0" fmla="*/ 3866197 h 4274317"/>
                      <a:gd name="connsiteX1" fmla="*/ 4179221 w 5331745"/>
                      <a:gd name="connsiteY1" fmla="*/ 842429 h 4274317"/>
                      <a:gd name="connsiteX2" fmla="*/ 4177101 w 5331745"/>
                      <a:gd name="connsiteY2" fmla="*/ 0 h 4274317"/>
                      <a:gd name="connsiteX3" fmla="*/ 5331745 w 5331745"/>
                      <a:gd name="connsiteY3" fmla="*/ 1185328 h 4274317"/>
                      <a:gd name="connsiteX4" fmla="*/ 4172339 w 5331745"/>
                      <a:gd name="connsiteY4" fmla="*/ 2401701 h 4274317"/>
                      <a:gd name="connsiteX5" fmla="*/ 4174458 w 5331745"/>
                      <a:gd name="connsiteY5" fmla="*/ 1556804 h 4274317"/>
                      <a:gd name="connsiteX6" fmla="*/ 3255295 w 5331745"/>
                      <a:gd name="connsiteY6" fmla="*/ 1552041 h 4274317"/>
                      <a:gd name="connsiteX7" fmla="*/ 548640 w 5331745"/>
                      <a:gd name="connsiteY7" fmla="*/ 4274317 h 4274317"/>
                      <a:gd name="connsiteX8" fmla="*/ 0 w 5331745"/>
                      <a:gd name="connsiteY8" fmla="*/ 3866197 h 4274317"/>
                      <a:gd name="connsiteX0" fmla="*/ 19324 w 5351069"/>
                      <a:gd name="connsiteY0" fmla="*/ 3866197 h 4274317"/>
                      <a:gd name="connsiteX1" fmla="*/ 4198545 w 5351069"/>
                      <a:gd name="connsiteY1" fmla="*/ 842429 h 4274317"/>
                      <a:gd name="connsiteX2" fmla="*/ 4196425 w 5351069"/>
                      <a:gd name="connsiteY2" fmla="*/ 0 h 4274317"/>
                      <a:gd name="connsiteX3" fmla="*/ 5351069 w 5351069"/>
                      <a:gd name="connsiteY3" fmla="*/ 1185328 h 4274317"/>
                      <a:gd name="connsiteX4" fmla="*/ 4191663 w 5351069"/>
                      <a:gd name="connsiteY4" fmla="*/ 2401701 h 4274317"/>
                      <a:gd name="connsiteX5" fmla="*/ 4193782 w 5351069"/>
                      <a:gd name="connsiteY5" fmla="*/ 1556804 h 4274317"/>
                      <a:gd name="connsiteX6" fmla="*/ 3274619 w 5351069"/>
                      <a:gd name="connsiteY6" fmla="*/ 1552041 h 4274317"/>
                      <a:gd name="connsiteX7" fmla="*/ 567964 w 5351069"/>
                      <a:gd name="connsiteY7" fmla="*/ 4274317 h 4274317"/>
                      <a:gd name="connsiteX8" fmla="*/ 19324 w 5351069"/>
                      <a:gd name="connsiteY8" fmla="*/ 3866197 h 4274317"/>
                      <a:gd name="connsiteX0" fmla="*/ 24807 w 5356552"/>
                      <a:gd name="connsiteY0" fmla="*/ 3866197 h 4323778"/>
                      <a:gd name="connsiteX1" fmla="*/ 4204028 w 5356552"/>
                      <a:gd name="connsiteY1" fmla="*/ 842429 h 4323778"/>
                      <a:gd name="connsiteX2" fmla="*/ 4201908 w 5356552"/>
                      <a:gd name="connsiteY2" fmla="*/ 0 h 4323778"/>
                      <a:gd name="connsiteX3" fmla="*/ 5356552 w 5356552"/>
                      <a:gd name="connsiteY3" fmla="*/ 1185328 h 4323778"/>
                      <a:gd name="connsiteX4" fmla="*/ 4197146 w 5356552"/>
                      <a:gd name="connsiteY4" fmla="*/ 2401701 h 4323778"/>
                      <a:gd name="connsiteX5" fmla="*/ 4199265 w 5356552"/>
                      <a:gd name="connsiteY5" fmla="*/ 1556804 h 4323778"/>
                      <a:gd name="connsiteX6" fmla="*/ 3280102 w 5356552"/>
                      <a:gd name="connsiteY6" fmla="*/ 1552041 h 4323778"/>
                      <a:gd name="connsiteX7" fmla="*/ 573447 w 5356552"/>
                      <a:gd name="connsiteY7" fmla="*/ 4274317 h 4323778"/>
                      <a:gd name="connsiteX8" fmla="*/ 24807 w 5356552"/>
                      <a:gd name="connsiteY8"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3861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3861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0 w 5331745"/>
                      <a:gd name="connsiteY0" fmla="*/ 3866197 h 3866197"/>
                      <a:gd name="connsiteX1" fmla="*/ 2948590 w 5331745"/>
                      <a:gd name="connsiteY1" fmla="*/ 838617 h 3866197"/>
                      <a:gd name="connsiteX2" fmla="*/ 4179221 w 5331745"/>
                      <a:gd name="connsiteY2" fmla="*/ 842429 h 3866197"/>
                      <a:gd name="connsiteX3" fmla="*/ 4177101 w 5331745"/>
                      <a:gd name="connsiteY3" fmla="*/ 0 h 3866197"/>
                      <a:gd name="connsiteX4" fmla="*/ 5331745 w 5331745"/>
                      <a:gd name="connsiteY4" fmla="*/ 1185328 h 3866197"/>
                      <a:gd name="connsiteX5" fmla="*/ 4172339 w 5331745"/>
                      <a:gd name="connsiteY5" fmla="*/ 2401701 h 3866197"/>
                      <a:gd name="connsiteX6" fmla="*/ 4174458 w 5331745"/>
                      <a:gd name="connsiteY6" fmla="*/ 1556804 h 3866197"/>
                      <a:gd name="connsiteX7" fmla="*/ 3255295 w 5331745"/>
                      <a:gd name="connsiteY7" fmla="*/ 1552041 h 3866197"/>
                      <a:gd name="connsiteX8" fmla="*/ 0 w 5331745"/>
                      <a:gd name="connsiteY8" fmla="*/ 3866197 h 3866197"/>
                      <a:gd name="connsiteX0" fmla="*/ 306705 w 2383155"/>
                      <a:gd name="connsiteY0" fmla="*/ 1552041 h 2401701"/>
                      <a:gd name="connsiteX1" fmla="*/ 0 w 2383155"/>
                      <a:gd name="connsiteY1" fmla="*/ 838617 h 2401701"/>
                      <a:gd name="connsiteX2" fmla="*/ 1230631 w 2383155"/>
                      <a:gd name="connsiteY2" fmla="*/ 842429 h 2401701"/>
                      <a:gd name="connsiteX3" fmla="*/ 1228511 w 2383155"/>
                      <a:gd name="connsiteY3" fmla="*/ 0 h 2401701"/>
                      <a:gd name="connsiteX4" fmla="*/ 2383155 w 2383155"/>
                      <a:gd name="connsiteY4" fmla="*/ 1185328 h 2401701"/>
                      <a:gd name="connsiteX5" fmla="*/ 1223749 w 2383155"/>
                      <a:gd name="connsiteY5" fmla="*/ 2401701 h 2401701"/>
                      <a:gd name="connsiteX6" fmla="*/ 1225868 w 2383155"/>
                      <a:gd name="connsiteY6" fmla="*/ 1556804 h 2401701"/>
                      <a:gd name="connsiteX7" fmla="*/ 306705 w 2383155"/>
                      <a:gd name="connsiteY7" fmla="*/ 1552041 h 2401701"/>
                      <a:gd name="connsiteX0" fmla="*/ 55245 w 2131695"/>
                      <a:gd name="connsiteY0" fmla="*/ 1552041 h 2401701"/>
                      <a:gd name="connsiteX1" fmla="*/ 0 w 2131695"/>
                      <a:gd name="connsiteY1" fmla="*/ 884337 h 2401701"/>
                      <a:gd name="connsiteX2" fmla="*/ 979171 w 2131695"/>
                      <a:gd name="connsiteY2" fmla="*/ 842429 h 2401701"/>
                      <a:gd name="connsiteX3" fmla="*/ 977051 w 2131695"/>
                      <a:gd name="connsiteY3" fmla="*/ 0 h 2401701"/>
                      <a:gd name="connsiteX4" fmla="*/ 2131695 w 2131695"/>
                      <a:gd name="connsiteY4" fmla="*/ 1185328 h 2401701"/>
                      <a:gd name="connsiteX5" fmla="*/ 972289 w 2131695"/>
                      <a:gd name="connsiteY5" fmla="*/ 2401701 h 2401701"/>
                      <a:gd name="connsiteX6" fmla="*/ 974408 w 2131695"/>
                      <a:gd name="connsiteY6" fmla="*/ 1556804 h 2401701"/>
                      <a:gd name="connsiteX7" fmla="*/ 55245 w 2131695"/>
                      <a:gd name="connsiteY7" fmla="*/ 1552041 h 2401701"/>
                      <a:gd name="connsiteX0" fmla="*/ 24765 w 2101215"/>
                      <a:gd name="connsiteY0" fmla="*/ 1552041 h 2401701"/>
                      <a:gd name="connsiteX1" fmla="*/ 0 w 2101215"/>
                      <a:gd name="connsiteY1" fmla="*/ 823377 h 2401701"/>
                      <a:gd name="connsiteX2" fmla="*/ 948691 w 2101215"/>
                      <a:gd name="connsiteY2" fmla="*/ 842429 h 2401701"/>
                      <a:gd name="connsiteX3" fmla="*/ 946571 w 2101215"/>
                      <a:gd name="connsiteY3" fmla="*/ 0 h 2401701"/>
                      <a:gd name="connsiteX4" fmla="*/ 2101215 w 2101215"/>
                      <a:gd name="connsiteY4" fmla="*/ 1185328 h 2401701"/>
                      <a:gd name="connsiteX5" fmla="*/ 941809 w 2101215"/>
                      <a:gd name="connsiteY5" fmla="*/ 2401701 h 2401701"/>
                      <a:gd name="connsiteX6" fmla="*/ 943928 w 2101215"/>
                      <a:gd name="connsiteY6" fmla="*/ 1556804 h 2401701"/>
                      <a:gd name="connsiteX7" fmla="*/ 24765 w 2101215"/>
                      <a:gd name="connsiteY7" fmla="*/ 1552041 h 2401701"/>
                      <a:gd name="connsiteX0" fmla="*/ 0 w 2419350"/>
                      <a:gd name="connsiteY0" fmla="*/ 1544421 h 2401701"/>
                      <a:gd name="connsiteX1" fmla="*/ 318135 w 2419350"/>
                      <a:gd name="connsiteY1" fmla="*/ 823377 h 2401701"/>
                      <a:gd name="connsiteX2" fmla="*/ 1266826 w 2419350"/>
                      <a:gd name="connsiteY2" fmla="*/ 842429 h 2401701"/>
                      <a:gd name="connsiteX3" fmla="*/ 1264706 w 2419350"/>
                      <a:gd name="connsiteY3" fmla="*/ 0 h 2401701"/>
                      <a:gd name="connsiteX4" fmla="*/ 2419350 w 2419350"/>
                      <a:gd name="connsiteY4" fmla="*/ 1185328 h 2401701"/>
                      <a:gd name="connsiteX5" fmla="*/ 1259944 w 2419350"/>
                      <a:gd name="connsiteY5" fmla="*/ 2401701 h 2401701"/>
                      <a:gd name="connsiteX6" fmla="*/ 1262063 w 2419350"/>
                      <a:gd name="connsiteY6" fmla="*/ 1556804 h 2401701"/>
                      <a:gd name="connsiteX7" fmla="*/ 0 w 2419350"/>
                      <a:gd name="connsiteY7" fmla="*/ 1544421 h 2401701"/>
                      <a:gd name="connsiteX0" fmla="*/ 0 w 2419350"/>
                      <a:gd name="connsiteY0" fmla="*/ 1552041 h 2401701"/>
                      <a:gd name="connsiteX1" fmla="*/ 318135 w 2419350"/>
                      <a:gd name="connsiteY1" fmla="*/ 823377 h 2401701"/>
                      <a:gd name="connsiteX2" fmla="*/ 1266826 w 2419350"/>
                      <a:gd name="connsiteY2" fmla="*/ 842429 h 2401701"/>
                      <a:gd name="connsiteX3" fmla="*/ 1264706 w 2419350"/>
                      <a:gd name="connsiteY3" fmla="*/ 0 h 2401701"/>
                      <a:gd name="connsiteX4" fmla="*/ 2419350 w 2419350"/>
                      <a:gd name="connsiteY4" fmla="*/ 1185328 h 2401701"/>
                      <a:gd name="connsiteX5" fmla="*/ 1259944 w 2419350"/>
                      <a:gd name="connsiteY5" fmla="*/ 2401701 h 2401701"/>
                      <a:gd name="connsiteX6" fmla="*/ 1262063 w 2419350"/>
                      <a:gd name="connsiteY6" fmla="*/ 1556804 h 2401701"/>
                      <a:gd name="connsiteX7" fmla="*/ 0 w 2419350"/>
                      <a:gd name="connsiteY7" fmla="*/ 1552041 h 2401701"/>
                      <a:gd name="connsiteX0" fmla="*/ 0 w 2419350"/>
                      <a:gd name="connsiteY0" fmla="*/ 1552041 h 2401701"/>
                      <a:gd name="connsiteX1" fmla="*/ 318135 w 2419350"/>
                      <a:gd name="connsiteY1" fmla="*/ 838617 h 2401701"/>
                      <a:gd name="connsiteX2" fmla="*/ 1266826 w 2419350"/>
                      <a:gd name="connsiteY2" fmla="*/ 842429 h 2401701"/>
                      <a:gd name="connsiteX3" fmla="*/ 1264706 w 2419350"/>
                      <a:gd name="connsiteY3" fmla="*/ 0 h 2401701"/>
                      <a:gd name="connsiteX4" fmla="*/ 2419350 w 2419350"/>
                      <a:gd name="connsiteY4" fmla="*/ 1185328 h 2401701"/>
                      <a:gd name="connsiteX5" fmla="*/ 1259944 w 2419350"/>
                      <a:gd name="connsiteY5" fmla="*/ 2401701 h 2401701"/>
                      <a:gd name="connsiteX6" fmla="*/ 1262063 w 2419350"/>
                      <a:gd name="connsiteY6" fmla="*/ 1556804 h 2401701"/>
                      <a:gd name="connsiteX7" fmla="*/ 0 w 2419350"/>
                      <a:gd name="connsiteY7" fmla="*/ 1552041 h 2401701"/>
                      <a:gd name="connsiteX0" fmla="*/ 604789 w 3024139"/>
                      <a:gd name="connsiteY0" fmla="*/ 1598812 h 2448472"/>
                      <a:gd name="connsiteX1" fmla="*/ 7322 w 3024139"/>
                      <a:gd name="connsiteY1" fmla="*/ 0 h 2448472"/>
                      <a:gd name="connsiteX2" fmla="*/ 922924 w 3024139"/>
                      <a:gd name="connsiteY2" fmla="*/ 885388 h 2448472"/>
                      <a:gd name="connsiteX3" fmla="*/ 1871615 w 3024139"/>
                      <a:gd name="connsiteY3" fmla="*/ 889200 h 2448472"/>
                      <a:gd name="connsiteX4" fmla="*/ 1869495 w 3024139"/>
                      <a:gd name="connsiteY4" fmla="*/ 46771 h 2448472"/>
                      <a:gd name="connsiteX5" fmla="*/ 3024139 w 3024139"/>
                      <a:gd name="connsiteY5" fmla="*/ 1232099 h 2448472"/>
                      <a:gd name="connsiteX6" fmla="*/ 1864733 w 3024139"/>
                      <a:gd name="connsiteY6" fmla="*/ 2448472 h 2448472"/>
                      <a:gd name="connsiteX7" fmla="*/ 1866852 w 3024139"/>
                      <a:gd name="connsiteY7" fmla="*/ 1603575 h 2448472"/>
                      <a:gd name="connsiteX8" fmla="*/ 604789 w 3024139"/>
                      <a:gd name="connsiteY8" fmla="*/ 1598812 h 2448472"/>
                      <a:gd name="connsiteX0" fmla="*/ 521787 w 2941137"/>
                      <a:gd name="connsiteY0" fmla="*/ 1552041 h 2401701"/>
                      <a:gd name="connsiteX1" fmla="*/ 8140 w 2941137"/>
                      <a:gd name="connsiteY1" fmla="*/ 44669 h 2401701"/>
                      <a:gd name="connsiteX2" fmla="*/ 839922 w 2941137"/>
                      <a:gd name="connsiteY2" fmla="*/ 838617 h 2401701"/>
                      <a:gd name="connsiteX3" fmla="*/ 1788613 w 2941137"/>
                      <a:gd name="connsiteY3" fmla="*/ 842429 h 2401701"/>
                      <a:gd name="connsiteX4" fmla="*/ 1786493 w 2941137"/>
                      <a:gd name="connsiteY4" fmla="*/ 0 h 2401701"/>
                      <a:gd name="connsiteX5" fmla="*/ 2941137 w 2941137"/>
                      <a:gd name="connsiteY5" fmla="*/ 1185328 h 2401701"/>
                      <a:gd name="connsiteX6" fmla="*/ 1781731 w 2941137"/>
                      <a:gd name="connsiteY6" fmla="*/ 2401701 h 2401701"/>
                      <a:gd name="connsiteX7" fmla="*/ 1783850 w 2941137"/>
                      <a:gd name="connsiteY7" fmla="*/ 1556804 h 2401701"/>
                      <a:gd name="connsiteX8" fmla="*/ 521787 w 2941137"/>
                      <a:gd name="connsiteY8" fmla="*/ 1552041 h 2401701"/>
                      <a:gd name="connsiteX0" fmla="*/ 521787 w 2941137"/>
                      <a:gd name="connsiteY0" fmla="*/ 1552041 h 2401701"/>
                      <a:gd name="connsiteX1" fmla="*/ 8140 w 2941137"/>
                      <a:gd name="connsiteY1" fmla="*/ 44669 h 2401701"/>
                      <a:gd name="connsiteX2" fmla="*/ 855162 w 2941137"/>
                      <a:gd name="connsiteY2" fmla="*/ 815757 h 2401701"/>
                      <a:gd name="connsiteX3" fmla="*/ 1788613 w 2941137"/>
                      <a:gd name="connsiteY3" fmla="*/ 842429 h 2401701"/>
                      <a:gd name="connsiteX4" fmla="*/ 1786493 w 2941137"/>
                      <a:gd name="connsiteY4" fmla="*/ 0 h 2401701"/>
                      <a:gd name="connsiteX5" fmla="*/ 2941137 w 2941137"/>
                      <a:gd name="connsiteY5" fmla="*/ 1185328 h 2401701"/>
                      <a:gd name="connsiteX6" fmla="*/ 1781731 w 2941137"/>
                      <a:gd name="connsiteY6" fmla="*/ 2401701 h 2401701"/>
                      <a:gd name="connsiteX7" fmla="*/ 1783850 w 2941137"/>
                      <a:gd name="connsiteY7" fmla="*/ 1556804 h 2401701"/>
                      <a:gd name="connsiteX8" fmla="*/ 521787 w 2941137"/>
                      <a:gd name="connsiteY8" fmla="*/ 1552041 h 2401701"/>
                      <a:gd name="connsiteX0" fmla="*/ 506715 w 2926065"/>
                      <a:gd name="connsiteY0" fmla="*/ 1552041 h 2401701"/>
                      <a:gd name="connsiteX1" fmla="*/ 8308 w 2926065"/>
                      <a:gd name="connsiteY1" fmla="*/ 21809 h 2401701"/>
                      <a:gd name="connsiteX2" fmla="*/ 840090 w 2926065"/>
                      <a:gd name="connsiteY2" fmla="*/ 815757 h 2401701"/>
                      <a:gd name="connsiteX3" fmla="*/ 1773541 w 2926065"/>
                      <a:gd name="connsiteY3" fmla="*/ 842429 h 2401701"/>
                      <a:gd name="connsiteX4" fmla="*/ 1771421 w 2926065"/>
                      <a:gd name="connsiteY4" fmla="*/ 0 h 2401701"/>
                      <a:gd name="connsiteX5" fmla="*/ 2926065 w 2926065"/>
                      <a:gd name="connsiteY5" fmla="*/ 1185328 h 2401701"/>
                      <a:gd name="connsiteX6" fmla="*/ 1766659 w 2926065"/>
                      <a:gd name="connsiteY6" fmla="*/ 2401701 h 2401701"/>
                      <a:gd name="connsiteX7" fmla="*/ 1768778 w 2926065"/>
                      <a:gd name="connsiteY7" fmla="*/ 1556804 h 2401701"/>
                      <a:gd name="connsiteX8" fmla="*/ 506715 w 2926065"/>
                      <a:gd name="connsiteY8"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7490 w 3363465"/>
                      <a:gd name="connsiteY3" fmla="*/ 815757 h 2401701"/>
                      <a:gd name="connsiteX4" fmla="*/ 2210941 w 3363465"/>
                      <a:gd name="connsiteY4" fmla="*/ 842429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7490 w 3363465"/>
                      <a:gd name="connsiteY3" fmla="*/ 815757 h 2401701"/>
                      <a:gd name="connsiteX4" fmla="*/ 2210941 w 3363465"/>
                      <a:gd name="connsiteY4" fmla="*/ 842429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7490 w 3363465"/>
                      <a:gd name="connsiteY3" fmla="*/ 815757 h 2401701"/>
                      <a:gd name="connsiteX4" fmla="*/ 2210941 w 3363465"/>
                      <a:gd name="connsiteY4" fmla="*/ 842429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7490 w 3363465"/>
                      <a:gd name="connsiteY3" fmla="*/ 815757 h 2401701"/>
                      <a:gd name="connsiteX4" fmla="*/ 2210941 w 3363465"/>
                      <a:gd name="connsiteY4" fmla="*/ 842429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7490 w 3363465"/>
                      <a:gd name="connsiteY3" fmla="*/ 815757 h 2401701"/>
                      <a:gd name="connsiteX4" fmla="*/ 2210941 w 3363465"/>
                      <a:gd name="connsiteY4" fmla="*/ 842429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7490 w 3363465"/>
                      <a:gd name="connsiteY3" fmla="*/ 815757 h 2401701"/>
                      <a:gd name="connsiteX4" fmla="*/ 2210941 w 3363465"/>
                      <a:gd name="connsiteY4" fmla="*/ 842429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7490 w 3363465"/>
                      <a:gd name="connsiteY3" fmla="*/ 834807 h 2401701"/>
                      <a:gd name="connsiteX4" fmla="*/ 2210941 w 3363465"/>
                      <a:gd name="connsiteY4" fmla="*/ 842429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7490 w 3363465"/>
                      <a:gd name="connsiteY3" fmla="*/ 834807 h 2401701"/>
                      <a:gd name="connsiteX4" fmla="*/ 2215704 w 3363465"/>
                      <a:gd name="connsiteY4" fmla="*/ 830522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9871 w 3363465"/>
                      <a:gd name="connsiteY3" fmla="*/ 827663 h 2401701"/>
                      <a:gd name="connsiteX4" fmla="*/ 2215704 w 3363465"/>
                      <a:gd name="connsiteY4" fmla="*/ 830522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8 w 3363465"/>
                      <a:gd name="connsiteY8" fmla="*/ 1556804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9871 w 3363465"/>
                      <a:gd name="connsiteY3" fmla="*/ 827663 h 2401701"/>
                      <a:gd name="connsiteX4" fmla="*/ 2215704 w 3363465"/>
                      <a:gd name="connsiteY4" fmla="*/ 830522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8559 w 3363465"/>
                      <a:gd name="connsiteY8" fmla="*/ 1523466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9871 w 3363465"/>
                      <a:gd name="connsiteY3" fmla="*/ 827663 h 2401701"/>
                      <a:gd name="connsiteX4" fmla="*/ 2215704 w 3363465"/>
                      <a:gd name="connsiteY4" fmla="*/ 830522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6177 w 3363465"/>
                      <a:gd name="connsiteY8" fmla="*/ 1525847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9871 w 3363465"/>
                      <a:gd name="connsiteY3" fmla="*/ 827663 h 2401701"/>
                      <a:gd name="connsiteX4" fmla="*/ 2215704 w 3363465"/>
                      <a:gd name="connsiteY4" fmla="*/ 830522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8558 w 3363465"/>
                      <a:gd name="connsiteY8" fmla="*/ 1525847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9871 w 3363465"/>
                      <a:gd name="connsiteY3" fmla="*/ 827663 h 2401701"/>
                      <a:gd name="connsiteX4" fmla="*/ 2215704 w 3363465"/>
                      <a:gd name="connsiteY4" fmla="*/ 830522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8558 w 3363465"/>
                      <a:gd name="connsiteY8" fmla="*/ 1525847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9871 w 3363465"/>
                      <a:gd name="connsiteY3" fmla="*/ 827663 h 2401701"/>
                      <a:gd name="connsiteX4" fmla="*/ 2215704 w 3363465"/>
                      <a:gd name="connsiteY4" fmla="*/ 830522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8558 w 3363465"/>
                      <a:gd name="connsiteY8" fmla="*/ 1525847 h 2401701"/>
                      <a:gd name="connsiteX9" fmla="*/ 944115 w 3363465"/>
                      <a:gd name="connsiteY9" fmla="*/ 1552041 h 2401701"/>
                      <a:gd name="connsiteX0" fmla="*/ 944115 w 3363465"/>
                      <a:gd name="connsiteY0" fmla="*/ 1552041 h 2401701"/>
                      <a:gd name="connsiteX1" fmla="*/ 11369 w 3363465"/>
                      <a:gd name="connsiteY1" fmla="*/ 562829 h 2401701"/>
                      <a:gd name="connsiteX2" fmla="*/ 445708 w 3363465"/>
                      <a:gd name="connsiteY2" fmla="*/ 21809 h 2401701"/>
                      <a:gd name="connsiteX3" fmla="*/ 1279871 w 3363465"/>
                      <a:gd name="connsiteY3" fmla="*/ 827663 h 2401701"/>
                      <a:gd name="connsiteX4" fmla="*/ 2215704 w 3363465"/>
                      <a:gd name="connsiteY4" fmla="*/ 830522 h 2401701"/>
                      <a:gd name="connsiteX5" fmla="*/ 2208821 w 3363465"/>
                      <a:gd name="connsiteY5" fmla="*/ 0 h 2401701"/>
                      <a:gd name="connsiteX6" fmla="*/ 3363465 w 3363465"/>
                      <a:gd name="connsiteY6" fmla="*/ 1185328 h 2401701"/>
                      <a:gd name="connsiteX7" fmla="*/ 2204059 w 3363465"/>
                      <a:gd name="connsiteY7" fmla="*/ 2401701 h 2401701"/>
                      <a:gd name="connsiteX8" fmla="*/ 2208558 w 3363465"/>
                      <a:gd name="connsiteY8" fmla="*/ 1525847 h 2401701"/>
                      <a:gd name="connsiteX9" fmla="*/ 944115 w 3363465"/>
                      <a:gd name="connsiteY9" fmla="*/ 1552041 h 2401701"/>
                      <a:gd name="connsiteX0" fmla="*/ 944115 w 3363465"/>
                      <a:gd name="connsiteY0" fmla="*/ 1552041 h 2373126"/>
                      <a:gd name="connsiteX1" fmla="*/ 11369 w 3363465"/>
                      <a:gd name="connsiteY1" fmla="*/ 562829 h 2373126"/>
                      <a:gd name="connsiteX2" fmla="*/ 445708 w 3363465"/>
                      <a:gd name="connsiteY2" fmla="*/ 21809 h 2373126"/>
                      <a:gd name="connsiteX3" fmla="*/ 1279871 w 3363465"/>
                      <a:gd name="connsiteY3" fmla="*/ 827663 h 2373126"/>
                      <a:gd name="connsiteX4" fmla="*/ 2215704 w 3363465"/>
                      <a:gd name="connsiteY4" fmla="*/ 830522 h 2373126"/>
                      <a:gd name="connsiteX5" fmla="*/ 2208821 w 3363465"/>
                      <a:gd name="connsiteY5" fmla="*/ 0 h 2373126"/>
                      <a:gd name="connsiteX6" fmla="*/ 3363465 w 3363465"/>
                      <a:gd name="connsiteY6" fmla="*/ 1185328 h 2373126"/>
                      <a:gd name="connsiteX7" fmla="*/ 2204059 w 3363465"/>
                      <a:gd name="connsiteY7" fmla="*/ 2373126 h 2373126"/>
                      <a:gd name="connsiteX8" fmla="*/ 2208558 w 3363465"/>
                      <a:gd name="connsiteY8" fmla="*/ 1525847 h 2373126"/>
                      <a:gd name="connsiteX9" fmla="*/ 944115 w 3363465"/>
                      <a:gd name="connsiteY9" fmla="*/ 1552041 h 2373126"/>
                      <a:gd name="connsiteX0" fmla="*/ 944115 w 3363465"/>
                      <a:gd name="connsiteY0" fmla="*/ 1552041 h 2373126"/>
                      <a:gd name="connsiteX1" fmla="*/ 11369 w 3363465"/>
                      <a:gd name="connsiteY1" fmla="*/ 562829 h 2373126"/>
                      <a:gd name="connsiteX2" fmla="*/ 445708 w 3363465"/>
                      <a:gd name="connsiteY2" fmla="*/ 21809 h 2373126"/>
                      <a:gd name="connsiteX3" fmla="*/ 1279871 w 3363465"/>
                      <a:gd name="connsiteY3" fmla="*/ 827663 h 2373126"/>
                      <a:gd name="connsiteX4" fmla="*/ 2215704 w 3363465"/>
                      <a:gd name="connsiteY4" fmla="*/ 830522 h 2373126"/>
                      <a:gd name="connsiteX5" fmla="*/ 2208821 w 3363465"/>
                      <a:gd name="connsiteY5" fmla="*/ 0 h 2373126"/>
                      <a:gd name="connsiteX6" fmla="*/ 3363465 w 3363465"/>
                      <a:gd name="connsiteY6" fmla="*/ 1185328 h 2373126"/>
                      <a:gd name="connsiteX7" fmla="*/ 2204059 w 3363465"/>
                      <a:gd name="connsiteY7" fmla="*/ 2373126 h 2373126"/>
                      <a:gd name="connsiteX8" fmla="*/ 2208558 w 3363465"/>
                      <a:gd name="connsiteY8" fmla="*/ 1525847 h 2373126"/>
                      <a:gd name="connsiteX9" fmla="*/ 944115 w 3363465"/>
                      <a:gd name="connsiteY9" fmla="*/ 1552041 h 2373126"/>
                      <a:gd name="connsiteX0" fmla="*/ 944115 w 3363465"/>
                      <a:gd name="connsiteY0" fmla="*/ 1552041 h 2373126"/>
                      <a:gd name="connsiteX1" fmla="*/ 11369 w 3363465"/>
                      <a:gd name="connsiteY1" fmla="*/ 562829 h 2373126"/>
                      <a:gd name="connsiteX2" fmla="*/ 445708 w 3363465"/>
                      <a:gd name="connsiteY2" fmla="*/ 21809 h 2373126"/>
                      <a:gd name="connsiteX3" fmla="*/ 1279871 w 3363465"/>
                      <a:gd name="connsiteY3" fmla="*/ 827663 h 2373126"/>
                      <a:gd name="connsiteX4" fmla="*/ 2215704 w 3363465"/>
                      <a:gd name="connsiteY4" fmla="*/ 830522 h 2373126"/>
                      <a:gd name="connsiteX5" fmla="*/ 2208821 w 3363465"/>
                      <a:gd name="connsiteY5" fmla="*/ 0 h 2373126"/>
                      <a:gd name="connsiteX6" fmla="*/ 3363465 w 3363465"/>
                      <a:gd name="connsiteY6" fmla="*/ 1185328 h 2373126"/>
                      <a:gd name="connsiteX7" fmla="*/ 2204059 w 3363465"/>
                      <a:gd name="connsiteY7" fmla="*/ 2373126 h 2373126"/>
                      <a:gd name="connsiteX8" fmla="*/ 2208558 w 3363465"/>
                      <a:gd name="connsiteY8" fmla="*/ 1525847 h 2373126"/>
                      <a:gd name="connsiteX9" fmla="*/ 944115 w 3363465"/>
                      <a:gd name="connsiteY9" fmla="*/ 1552041 h 2373126"/>
                      <a:gd name="connsiteX0" fmla="*/ 944115 w 3363465"/>
                      <a:gd name="connsiteY0" fmla="*/ 1552041 h 2373126"/>
                      <a:gd name="connsiteX1" fmla="*/ 11369 w 3363465"/>
                      <a:gd name="connsiteY1" fmla="*/ 562829 h 2373126"/>
                      <a:gd name="connsiteX2" fmla="*/ 445708 w 3363465"/>
                      <a:gd name="connsiteY2" fmla="*/ 21809 h 2373126"/>
                      <a:gd name="connsiteX3" fmla="*/ 1279871 w 3363465"/>
                      <a:gd name="connsiteY3" fmla="*/ 827663 h 2373126"/>
                      <a:gd name="connsiteX4" fmla="*/ 2215704 w 3363465"/>
                      <a:gd name="connsiteY4" fmla="*/ 830522 h 2373126"/>
                      <a:gd name="connsiteX5" fmla="*/ 2208821 w 3363465"/>
                      <a:gd name="connsiteY5" fmla="*/ 0 h 2373126"/>
                      <a:gd name="connsiteX6" fmla="*/ 3363465 w 3363465"/>
                      <a:gd name="connsiteY6" fmla="*/ 1185328 h 2373126"/>
                      <a:gd name="connsiteX7" fmla="*/ 2208821 w 3363465"/>
                      <a:gd name="connsiteY7" fmla="*/ 2373126 h 2373126"/>
                      <a:gd name="connsiteX8" fmla="*/ 2208558 w 3363465"/>
                      <a:gd name="connsiteY8" fmla="*/ 1525847 h 2373126"/>
                      <a:gd name="connsiteX9" fmla="*/ 944115 w 3363465"/>
                      <a:gd name="connsiteY9" fmla="*/ 1552041 h 2373126"/>
                      <a:gd name="connsiteX0" fmla="*/ 944115 w 3363465"/>
                      <a:gd name="connsiteY0" fmla="*/ 1552041 h 2373126"/>
                      <a:gd name="connsiteX1" fmla="*/ 11369 w 3363465"/>
                      <a:gd name="connsiteY1" fmla="*/ 562829 h 2373126"/>
                      <a:gd name="connsiteX2" fmla="*/ 445708 w 3363465"/>
                      <a:gd name="connsiteY2" fmla="*/ 21809 h 2373126"/>
                      <a:gd name="connsiteX3" fmla="*/ 1279871 w 3363465"/>
                      <a:gd name="connsiteY3" fmla="*/ 827663 h 2373126"/>
                      <a:gd name="connsiteX4" fmla="*/ 2215704 w 3363465"/>
                      <a:gd name="connsiteY4" fmla="*/ 830522 h 2373126"/>
                      <a:gd name="connsiteX5" fmla="*/ 2208821 w 3363465"/>
                      <a:gd name="connsiteY5" fmla="*/ 0 h 2373126"/>
                      <a:gd name="connsiteX6" fmla="*/ 3363465 w 3363465"/>
                      <a:gd name="connsiteY6" fmla="*/ 1185328 h 2373126"/>
                      <a:gd name="connsiteX7" fmla="*/ 2211202 w 3363465"/>
                      <a:gd name="connsiteY7" fmla="*/ 2373126 h 2373126"/>
                      <a:gd name="connsiteX8" fmla="*/ 2208558 w 3363465"/>
                      <a:gd name="connsiteY8" fmla="*/ 1525847 h 2373126"/>
                      <a:gd name="connsiteX9" fmla="*/ 944115 w 3363465"/>
                      <a:gd name="connsiteY9" fmla="*/ 1552041 h 2373126"/>
                      <a:gd name="connsiteX0" fmla="*/ 944115 w 3363465"/>
                      <a:gd name="connsiteY0" fmla="*/ 1552041 h 2373126"/>
                      <a:gd name="connsiteX1" fmla="*/ 11369 w 3363465"/>
                      <a:gd name="connsiteY1" fmla="*/ 562829 h 2373126"/>
                      <a:gd name="connsiteX2" fmla="*/ 445708 w 3363465"/>
                      <a:gd name="connsiteY2" fmla="*/ 21809 h 2373126"/>
                      <a:gd name="connsiteX3" fmla="*/ 1279871 w 3363465"/>
                      <a:gd name="connsiteY3" fmla="*/ 827663 h 2373126"/>
                      <a:gd name="connsiteX4" fmla="*/ 2215704 w 3363465"/>
                      <a:gd name="connsiteY4" fmla="*/ 830522 h 2373126"/>
                      <a:gd name="connsiteX5" fmla="*/ 2208821 w 3363465"/>
                      <a:gd name="connsiteY5" fmla="*/ 0 h 2373126"/>
                      <a:gd name="connsiteX6" fmla="*/ 3363465 w 3363465"/>
                      <a:gd name="connsiteY6" fmla="*/ 1185328 h 2373126"/>
                      <a:gd name="connsiteX7" fmla="*/ 2211202 w 3363465"/>
                      <a:gd name="connsiteY7" fmla="*/ 2373126 h 2373126"/>
                      <a:gd name="connsiteX8" fmla="*/ 2208558 w 3363465"/>
                      <a:gd name="connsiteY8" fmla="*/ 1525847 h 2373126"/>
                      <a:gd name="connsiteX9" fmla="*/ 944115 w 3363465"/>
                      <a:gd name="connsiteY9" fmla="*/ 1552041 h 2373126"/>
                      <a:gd name="connsiteX0" fmla="*/ 944115 w 3363465"/>
                      <a:gd name="connsiteY0" fmla="*/ 1552041 h 2373126"/>
                      <a:gd name="connsiteX1" fmla="*/ 11369 w 3363465"/>
                      <a:gd name="connsiteY1" fmla="*/ 562829 h 2373126"/>
                      <a:gd name="connsiteX2" fmla="*/ 445708 w 3363465"/>
                      <a:gd name="connsiteY2" fmla="*/ 21809 h 2373126"/>
                      <a:gd name="connsiteX3" fmla="*/ 1279871 w 3363465"/>
                      <a:gd name="connsiteY3" fmla="*/ 827663 h 2373126"/>
                      <a:gd name="connsiteX4" fmla="*/ 2215704 w 3363465"/>
                      <a:gd name="connsiteY4" fmla="*/ 830522 h 2373126"/>
                      <a:gd name="connsiteX5" fmla="*/ 2208821 w 3363465"/>
                      <a:gd name="connsiteY5" fmla="*/ 0 h 2373126"/>
                      <a:gd name="connsiteX6" fmla="*/ 3363465 w 3363465"/>
                      <a:gd name="connsiteY6" fmla="*/ 1185328 h 2373126"/>
                      <a:gd name="connsiteX7" fmla="*/ 2211202 w 3363465"/>
                      <a:gd name="connsiteY7" fmla="*/ 2373126 h 2373126"/>
                      <a:gd name="connsiteX8" fmla="*/ 2213320 w 3363465"/>
                      <a:gd name="connsiteY8" fmla="*/ 1525847 h 2373126"/>
                      <a:gd name="connsiteX9" fmla="*/ 944115 w 3363465"/>
                      <a:gd name="connsiteY9" fmla="*/ 1552041 h 2373126"/>
                      <a:gd name="connsiteX0" fmla="*/ 944115 w 3363465"/>
                      <a:gd name="connsiteY0" fmla="*/ 1552041 h 2370744"/>
                      <a:gd name="connsiteX1" fmla="*/ 11369 w 3363465"/>
                      <a:gd name="connsiteY1" fmla="*/ 562829 h 2370744"/>
                      <a:gd name="connsiteX2" fmla="*/ 445708 w 3363465"/>
                      <a:gd name="connsiteY2" fmla="*/ 21809 h 2370744"/>
                      <a:gd name="connsiteX3" fmla="*/ 1279871 w 3363465"/>
                      <a:gd name="connsiteY3" fmla="*/ 827663 h 2370744"/>
                      <a:gd name="connsiteX4" fmla="*/ 2215704 w 3363465"/>
                      <a:gd name="connsiteY4" fmla="*/ 830522 h 2370744"/>
                      <a:gd name="connsiteX5" fmla="*/ 2208821 w 3363465"/>
                      <a:gd name="connsiteY5" fmla="*/ 0 h 2370744"/>
                      <a:gd name="connsiteX6" fmla="*/ 3363465 w 3363465"/>
                      <a:gd name="connsiteY6" fmla="*/ 1185328 h 2370744"/>
                      <a:gd name="connsiteX7" fmla="*/ 2215964 w 3363465"/>
                      <a:gd name="connsiteY7" fmla="*/ 2370744 h 2370744"/>
                      <a:gd name="connsiteX8" fmla="*/ 2213320 w 3363465"/>
                      <a:gd name="connsiteY8" fmla="*/ 1525847 h 2370744"/>
                      <a:gd name="connsiteX9" fmla="*/ 944115 w 3363465"/>
                      <a:gd name="connsiteY9" fmla="*/ 1552041 h 2370744"/>
                      <a:gd name="connsiteX0" fmla="*/ 944115 w 3363465"/>
                      <a:gd name="connsiteY0" fmla="*/ 1552041 h 2370744"/>
                      <a:gd name="connsiteX1" fmla="*/ 11369 w 3363465"/>
                      <a:gd name="connsiteY1" fmla="*/ 562829 h 2370744"/>
                      <a:gd name="connsiteX2" fmla="*/ 445708 w 3363465"/>
                      <a:gd name="connsiteY2" fmla="*/ 21809 h 2370744"/>
                      <a:gd name="connsiteX3" fmla="*/ 1279871 w 3363465"/>
                      <a:gd name="connsiteY3" fmla="*/ 827663 h 2370744"/>
                      <a:gd name="connsiteX4" fmla="*/ 2215704 w 3363465"/>
                      <a:gd name="connsiteY4" fmla="*/ 830522 h 2370744"/>
                      <a:gd name="connsiteX5" fmla="*/ 2208821 w 3363465"/>
                      <a:gd name="connsiteY5" fmla="*/ 0 h 2370744"/>
                      <a:gd name="connsiteX6" fmla="*/ 3363465 w 3363465"/>
                      <a:gd name="connsiteY6" fmla="*/ 1185328 h 2370744"/>
                      <a:gd name="connsiteX7" fmla="*/ 2213583 w 3363465"/>
                      <a:gd name="connsiteY7" fmla="*/ 2370744 h 2370744"/>
                      <a:gd name="connsiteX8" fmla="*/ 2213320 w 3363465"/>
                      <a:gd name="connsiteY8" fmla="*/ 1525847 h 2370744"/>
                      <a:gd name="connsiteX9" fmla="*/ 944115 w 3363465"/>
                      <a:gd name="connsiteY9" fmla="*/ 1552041 h 2370744"/>
                      <a:gd name="connsiteX0" fmla="*/ 960784 w 3363465"/>
                      <a:gd name="connsiteY0" fmla="*/ 1528228 h 2370744"/>
                      <a:gd name="connsiteX1" fmla="*/ 11369 w 3363465"/>
                      <a:gd name="connsiteY1" fmla="*/ 562829 h 2370744"/>
                      <a:gd name="connsiteX2" fmla="*/ 445708 w 3363465"/>
                      <a:gd name="connsiteY2" fmla="*/ 21809 h 2370744"/>
                      <a:gd name="connsiteX3" fmla="*/ 1279871 w 3363465"/>
                      <a:gd name="connsiteY3" fmla="*/ 827663 h 2370744"/>
                      <a:gd name="connsiteX4" fmla="*/ 2215704 w 3363465"/>
                      <a:gd name="connsiteY4" fmla="*/ 830522 h 2370744"/>
                      <a:gd name="connsiteX5" fmla="*/ 2208821 w 3363465"/>
                      <a:gd name="connsiteY5" fmla="*/ 0 h 2370744"/>
                      <a:gd name="connsiteX6" fmla="*/ 3363465 w 3363465"/>
                      <a:gd name="connsiteY6" fmla="*/ 1185328 h 2370744"/>
                      <a:gd name="connsiteX7" fmla="*/ 2213583 w 3363465"/>
                      <a:gd name="connsiteY7" fmla="*/ 2370744 h 2370744"/>
                      <a:gd name="connsiteX8" fmla="*/ 2213320 w 3363465"/>
                      <a:gd name="connsiteY8" fmla="*/ 1525847 h 2370744"/>
                      <a:gd name="connsiteX9" fmla="*/ 960784 w 3363465"/>
                      <a:gd name="connsiteY9" fmla="*/ 1528228 h 2370744"/>
                      <a:gd name="connsiteX0" fmla="*/ 960784 w 3363465"/>
                      <a:gd name="connsiteY0" fmla="*/ 1528228 h 2370744"/>
                      <a:gd name="connsiteX1" fmla="*/ 11369 w 3363465"/>
                      <a:gd name="connsiteY1" fmla="*/ 562829 h 2370744"/>
                      <a:gd name="connsiteX2" fmla="*/ 445708 w 3363465"/>
                      <a:gd name="connsiteY2" fmla="*/ 21809 h 2370744"/>
                      <a:gd name="connsiteX3" fmla="*/ 1279871 w 3363465"/>
                      <a:gd name="connsiteY3" fmla="*/ 827663 h 2370744"/>
                      <a:gd name="connsiteX4" fmla="*/ 2215704 w 3363465"/>
                      <a:gd name="connsiteY4" fmla="*/ 830522 h 2370744"/>
                      <a:gd name="connsiteX5" fmla="*/ 2208821 w 3363465"/>
                      <a:gd name="connsiteY5" fmla="*/ 0 h 2370744"/>
                      <a:gd name="connsiteX6" fmla="*/ 3363465 w 3363465"/>
                      <a:gd name="connsiteY6" fmla="*/ 1185328 h 2370744"/>
                      <a:gd name="connsiteX7" fmla="*/ 2213583 w 3363465"/>
                      <a:gd name="connsiteY7" fmla="*/ 2370744 h 2370744"/>
                      <a:gd name="connsiteX8" fmla="*/ 2213320 w 3363465"/>
                      <a:gd name="connsiteY8" fmla="*/ 1525847 h 2370744"/>
                      <a:gd name="connsiteX9" fmla="*/ 960784 w 3363465"/>
                      <a:gd name="connsiteY9" fmla="*/ 1528228 h 2370744"/>
                      <a:gd name="connsiteX0" fmla="*/ 960784 w 3363465"/>
                      <a:gd name="connsiteY0" fmla="*/ 1528228 h 2370744"/>
                      <a:gd name="connsiteX1" fmla="*/ 11369 w 3363465"/>
                      <a:gd name="connsiteY1" fmla="*/ 562829 h 2370744"/>
                      <a:gd name="connsiteX2" fmla="*/ 445708 w 3363465"/>
                      <a:gd name="connsiteY2" fmla="*/ 21809 h 2370744"/>
                      <a:gd name="connsiteX3" fmla="*/ 1279871 w 3363465"/>
                      <a:gd name="connsiteY3" fmla="*/ 827663 h 2370744"/>
                      <a:gd name="connsiteX4" fmla="*/ 2215704 w 3363465"/>
                      <a:gd name="connsiteY4" fmla="*/ 830522 h 2370744"/>
                      <a:gd name="connsiteX5" fmla="*/ 2208821 w 3363465"/>
                      <a:gd name="connsiteY5" fmla="*/ 0 h 2370744"/>
                      <a:gd name="connsiteX6" fmla="*/ 3363465 w 3363465"/>
                      <a:gd name="connsiteY6" fmla="*/ 1185328 h 2370744"/>
                      <a:gd name="connsiteX7" fmla="*/ 2213583 w 3363465"/>
                      <a:gd name="connsiteY7" fmla="*/ 2370744 h 2370744"/>
                      <a:gd name="connsiteX8" fmla="*/ 2213320 w 3363465"/>
                      <a:gd name="connsiteY8" fmla="*/ 1525847 h 2370744"/>
                      <a:gd name="connsiteX9" fmla="*/ 960784 w 3363465"/>
                      <a:gd name="connsiteY9" fmla="*/ 1528228 h 2370744"/>
                      <a:gd name="connsiteX0" fmla="*/ 953640 w 3363465"/>
                      <a:gd name="connsiteY0" fmla="*/ 1528228 h 2370744"/>
                      <a:gd name="connsiteX1" fmla="*/ 11369 w 3363465"/>
                      <a:gd name="connsiteY1" fmla="*/ 562829 h 2370744"/>
                      <a:gd name="connsiteX2" fmla="*/ 445708 w 3363465"/>
                      <a:gd name="connsiteY2" fmla="*/ 21809 h 2370744"/>
                      <a:gd name="connsiteX3" fmla="*/ 1279871 w 3363465"/>
                      <a:gd name="connsiteY3" fmla="*/ 827663 h 2370744"/>
                      <a:gd name="connsiteX4" fmla="*/ 2215704 w 3363465"/>
                      <a:gd name="connsiteY4" fmla="*/ 830522 h 2370744"/>
                      <a:gd name="connsiteX5" fmla="*/ 2208821 w 3363465"/>
                      <a:gd name="connsiteY5" fmla="*/ 0 h 2370744"/>
                      <a:gd name="connsiteX6" fmla="*/ 3363465 w 3363465"/>
                      <a:gd name="connsiteY6" fmla="*/ 1185328 h 2370744"/>
                      <a:gd name="connsiteX7" fmla="*/ 2213583 w 3363465"/>
                      <a:gd name="connsiteY7" fmla="*/ 2370744 h 2370744"/>
                      <a:gd name="connsiteX8" fmla="*/ 2213320 w 3363465"/>
                      <a:gd name="connsiteY8" fmla="*/ 1525847 h 2370744"/>
                      <a:gd name="connsiteX9" fmla="*/ 953640 w 3363465"/>
                      <a:gd name="connsiteY9" fmla="*/ 1528228 h 2370744"/>
                      <a:gd name="connsiteX0" fmla="*/ 953640 w 3363465"/>
                      <a:gd name="connsiteY0" fmla="*/ 1523465 h 2370744"/>
                      <a:gd name="connsiteX1" fmla="*/ 11369 w 3363465"/>
                      <a:gd name="connsiteY1" fmla="*/ 562829 h 2370744"/>
                      <a:gd name="connsiteX2" fmla="*/ 445708 w 3363465"/>
                      <a:gd name="connsiteY2" fmla="*/ 21809 h 2370744"/>
                      <a:gd name="connsiteX3" fmla="*/ 1279871 w 3363465"/>
                      <a:gd name="connsiteY3" fmla="*/ 827663 h 2370744"/>
                      <a:gd name="connsiteX4" fmla="*/ 2215704 w 3363465"/>
                      <a:gd name="connsiteY4" fmla="*/ 830522 h 2370744"/>
                      <a:gd name="connsiteX5" fmla="*/ 2208821 w 3363465"/>
                      <a:gd name="connsiteY5" fmla="*/ 0 h 2370744"/>
                      <a:gd name="connsiteX6" fmla="*/ 3363465 w 3363465"/>
                      <a:gd name="connsiteY6" fmla="*/ 1185328 h 2370744"/>
                      <a:gd name="connsiteX7" fmla="*/ 2213583 w 3363465"/>
                      <a:gd name="connsiteY7" fmla="*/ 2370744 h 2370744"/>
                      <a:gd name="connsiteX8" fmla="*/ 2213320 w 3363465"/>
                      <a:gd name="connsiteY8" fmla="*/ 1525847 h 2370744"/>
                      <a:gd name="connsiteX9" fmla="*/ 953640 w 3363465"/>
                      <a:gd name="connsiteY9" fmla="*/ 1523465 h 2370744"/>
                      <a:gd name="connsiteX0" fmla="*/ 953640 w 3363465"/>
                      <a:gd name="connsiteY0" fmla="*/ 1525846 h 2370744"/>
                      <a:gd name="connsiteX1" fmla="*/ 11369 w 3363465"/>
                      <a:gd name="connsiteY1" fmla="*/ 562829 h 2370744"/>
                      <a:gd name="connsiteX2" fmla="*/ 445708 w 3363465"/>
                      <a:gd name="connsiteY2" fmla="*/ 21809 h 2370744"/>
                      <a:gd name="connsiteX3" fmla="*/ 1279871 w 3363465"/>
                      <a:gd name="connsiteY3" fmla="*/ 827663 h 2370744"/>
                      <a:gd name="connsiteX4" fmla="*/ 2215704 w 3363465"/>
                      <a:gd name="connsiteY4" fmla="*/ 830522 h 2370744"/>
                      <a:gd name="connsiteX5" fmla="*/ 2208821 w 3363465"/>
                      <a:gd name="connsiteY5" fmla="*/ 0 h 2370744"/>
                      <a:gd name="connsiteX6" fmla="*/ 3363465 w 3363465"/>
                      <a:gd name="connsiteY6" fmla="*/ 1185328 h 2370744"/>
                      <a:gd name="connsiteX7" fmla="*/ 2213583 w 3363465"/>
                      <a:gd name="connsiteY7" fmla="*/ 2370744 h 2370744"/>
                      <a:gd name="connsiteX8" fmla="*/ 2213320 w 3363465"/>
                      <a:gd name="connsiteY8" fmla="*/ 1525847 h 2370744"/>
                      <a:gd name="connsiteX9" fmla="*/ 953640 w 3363465"/>
                      <a:gd name="connsiteY9" fmla="*/ 1525846 h 2370744"/>
                      <a:gd name="connsiteX0" fmla="*/ 965259 w 3375084"/>
                      <a:gd name="connsiteY0" fmla="*/ 1525846 h 2370744"/>
                      <a:gd name="connsiteX1" fmla="*/ 11082 w 3375084"/>
                      <a:gd name="connsiteY1" fmla="*/ 565210 h 2370744"/>
                      <a:gd name="connsiteX2" fmla="*/ 457327 w 3375084"/>
                      <a:gd name="connsiteY2" fmla="*/ 21809 h 2370744"/>
                      <a:gd name="connsiteX3" fmla="*/ 1291490 w 3375084"/>
                      <a:gd name="connsiteY3" fmla="*/ 827663 h 2370744"/>
                      <a:gd name="connsiteX4" fmla="*/ 2227323 w 3375084"/>
                      <a:gd name="connsiteY4" fmla="*/ 830522 h 2370744"/>
                      <a:gd name="connsiteX5" fmla="*/ 2220440 w 3375084"/>
                      <a:gd name="connsiteY5" fmla="*/ 0 h 2370744"/>
                      <a:gd name="connsiteX6" fmla="*/ 3375084 w 3375084"/>
                      <a:gd name="connsiteY6" fmla="*/ 1185328 h 2370744"/>
                      <a:gd name="connsiteX7" fmla="*/ 2225202 w 3375084"/>
                      <a:gd name="connsiteY7" fmla="*/ 2370744 h 2370744"/>
                      <a:gd name="connsiteX8" fmla="*/ 2224939 w 3375084"/>
                      <a:gd name="connsiteY8" fmla="*/ 1525847 h 2370744"/>
                      <a:gd name="connsiteX9" fmla="*/ 965259 w 3375084"/>
                      <a:gd name="connsiteY9" fmla="*/ 1525846 h 2370744"/>
                      <a:gd name="connsiteX0" fmla="*/ 955543 w 3365368"/>
                      <a:gd name="connsiteY0" fmla="*/ 1525846 h 2370744"/>
                      <a:gd name="connsiteX1" fmla="*/ 1366 w 3365368"/>
                      <a:gd name="connsiteY1" fmla="*/ 565210 h 2370744"/>
                      <a:gd name="connsiteX2" fmla="*/ 447611 w 3365368"/>
                      <a:gd name="connsiteY2" fmla="*/ 21809 h 2370744"/>
                      <a:gd name="connsiteX3" fmla="*/ 1281774 w 3365368"/>
                      <a:gd name="connsiteY3" fmla="*/ 827663 h 2370744"/>
                      <a:gd name="connsiteX4" fmla="*/ 2217607 w 3365368"/>
                      <a:gd name="connsiteY4" fmla="*/ 830522 h 2370744"/>
                      <a:gd name="connsiteX5" fmla="*/ 2210724 w 3365368"/>
                      <a:gd name="connsiteY5" fmla="*/ 0 h 2370744"/>
                      <a:gd name="connsiteX6" fmla="*/ 3365368 w 3365368"/>
                      <a:gd name="connsiteY6" fmla="*/ 1185328 h 2370744"/>
                      <a:gd name="connsiteX7" fmla="*/ 2215486 w 3365368"/>
                      <a:gd name="connsiteY7" fmla="*/ 2370744 h 2370744"/>
                      <a:gd name="connsiteX8" fmla="*/ 2215223 w 3365368"/>
                      <a:gd name="connsiteY8" fmla="*/ 1525847 h 2370744"/>
                      <a:gd name="connsiteX9" fmla="*/ 955543 w 3365368"/>
                      <a:gd name="connsiteY9" fmla="*/ 1525846 h 2370744"/>
                      <a:gd name="connsiteX0" fmla="*/ 955469 w 3365294"/>
                      <a:gd name="connsiteY0" fmla="*/ 1525846 h 2370744"/>
                      <a:gd name="connsiteX1" fmla="*/ 1292 w 3365294"/>
                      <a:gd name="connsiteY1" fmla="*/ 565210 h 2370744"/>
                      <a:gd name="connsiteX2" fmla="*/ 447537 w 3365294"/>
                      <a:gd name="connsiteY2" fmla="*/ 21809 h 2370744"/>
                      <a:gd name="connsiteX3" fmla="*/ 1281700 w 3365294"/>
                      <a:gd name="connsiteY3" fmla="*/ 827663 h 2370744"/>
                      <a:gd name="connsiteX4" fmla="*/ 2217533 w 3365294"/>
                      <a:gd name="connsiteY4" fmla="*/ 830522 h 2370744"/>
                      <a:gd name="connsiteX5" fmla="*/ 2210650 w 3365294"/>
                      <a:gd name="connsiteY5" fmla="*/ 0 h 2370744"/>
                      <a:gd name="connsiteX6" fmla="*/ 3365294 w 3365294"/>
                      <a:gd name="connsiteY6" fmla="*/ 1185328 h 2370744"/>
                      <a:gd name="connsiteX7" fmla="*/ 2215412 w 3365294"/>
                      <a:gd name="connsiteY7" fmla="*/ 2370744 h 2370744"/>
                      <a:gd name="connsiteX8" fmla="*/ 2215149 w 3365294"/>
                      <a:gd name="connsiteY8" fmla="*/ 1525847 h 2370744"/>
                      <a:gd name="connsiteX9" fmla="*/ 955469 w 3365294"/>
                      <a:gd name="connsiteY9" fmla="*/ 1525846 h 2370744"/>
                      <a:gd name="connsiteX0" fmla="*/ 954177 w 3364002"/>
                      <a:gd name="connsiteY0" fmla="*/ 1525846 h 2370744"/>
                      <a:gd name="connsiteX1" fmla="*/ 0 w 3364002"/>
                      <a:gd name="connsiteY1" fmla="*/ 565210 h 2370744"/>
                      <a:gd name="connsiteX2" fmla="*/ 446245 w 3364002"/>
                      <a:gd name="connsiteY2" fmla="*/ 21809 h 2370744"/>
                      <a:gd name="connsiteX3" fmla="*/ 1280408 w 3364002"/>
                      <a:gd name="connsiteY3" fmla="*/ 827663 h 2370744"/>
                      <a:gd name="connsiteX4" fmla="*/ 2216241 w 3364002"/>
                      <a:gd name="connsiteY4" fmla="*/ 830522 h 2370744"/>
                      <a:gd name="connsiteX5" fmla="*/ 2209358 w 3364002"/>
                      <a:gd name="connsiteY5" fmla="*/ 0 h 2370744"/>
                      <a:gd name="connsiteX6" fmla="*/ 3364002 w 3364002"/>
                      <a:gd name="connsiteY6" fmla="*/ 1185328 h 2370744"/>
                      <a:gd name="connsiteX7" fmla="*/ 2214120 w 3364002"/>
                      <a:gd name="connsiteY7" fmla="*/ 2370744 h 2370744"/>
                      <a:gd name="connsiteX8" fmla="*/ 2213857 w 3364002"/>
                      <a:gd name="connsiteY8" fmla="*/ 1525847 h 2370744"/>
                      <a:gd name="connsiteX9" fmla="*/ 954177 w 3364002"/>
                      <a:gd name="connsiteY9" fmla="*/ 1525846 h 2370744"/>
                      <a:gd name="connsiteX0" fmla="*/ 961321 w 3371146"/>
                      <a:gd name="connsiteY0" fmla="*/ 1525846 h 2370744"/>
                      <a:gd name="connsiteX1" fmla="*/ 0 w 3371146"/>
                      <a:gd name="connsiteY1" fmla="*/ 558066 h 2370744"/>
                      <a:gd name="connsiteX2" fmla="*/ 453389 w 3371146"/>
                      <a:gd name="connsiteY2" fmla="*/ 21809 h 2370744"/>
                      <a:gd name="connsiteX3" fmla="*/ 1287552 w 3371146"/>
                      <a:gd name="connsiteY3" fmla="*/ 827663 h 2370744"/>
                      <a:gd name="connsiteX4" fmla="*/ 2223385 w 3371146"/>
                      <a:gd name="connsiteY4" fmla="*/ 830522 h 2370744"/>
                      <a:gd name="connsiteX5" fmla="*/ 2216502 w 3371146"/>
                      <a:gd name="connsiteY5" fmla="*/ 0 h 2370744"/>
                      <a:gd name="connsiteX6" fmla="*/ 3371146 w 3371146"/>
                      <a:gd name="connsiteY6" fmla="*/ 1185328 h 2370744"/>
                      <a:gd name="connsiteX7" fmla="*/ 2221264 w 3371146"/>
                      <a:gd name="connsiteY7" fmla="*/ 2370744 h 2370744"/>
                      <a:gd name="connsiteX8" fmla="*/ 2221001 w 3371146"/>
                      <a:gd name="connsiteY8" fmla="*/ 1525847 h 2370744"/>
                      <a:gd name="connsiteX9" fmla="*/ 961321 w 3371146"/>
                      <a:gd name="connsiteY9" fmla="*/ 1525846 h 2370744"/>
                      <a:gd name="connsiteX0" fmla="*/ 961321 w 3371146"/>
                      <a:gd name="connsiteY0" fmla="*/ 1525846 h 2370744"/>
                      <a:gd name="connsiteX1" fmla="*/ 0 w 3371146"/>
                      <a:gd name="connsiteY1" fmla="*/ 558066 h 2370744"/>
                      <a:gd name="connsiteX2" fmla="*/ 453389 w 3371146"/>
                      <a:gd name="connsiteY2" fmla="*/ 21809 h 2370744"/>
                      <a:gd name="connsiteX3" fmla="*/ 1287552 w 3371146"/>
                      <a:gd name="connsiteY3" fmla="*/ 827663 h 2370744"/>
                      <a:gd name="connsiteX4" fmla="*/ 2223385 w 3371146"/>
                      <a:gd name="connsiteY4" fmla="*/ 830522 h 2370744"/>
                      <a:gd name="connsiteX5" fmla="*/ 2216502 w 3371146"/>
                      <a:gd name="connsiteY5" fmla="*/ 0 h 2370744"/>
                      <a:gd name="connsiteX6" fmla="*/ 3371146 w 3371146"/>
                      <a:gd name="connsiteY6" fmla="*/ 1185328 h 2370744"/>
                      <a:gd name="connsiteX7" fmla="*/ 2221264 w 3371146"/>
                      <a:gd name="connsiteY7" fmla="*/ 2370744 h 2370744"/>
                      <a:gd name="connsiteX8" fmla="*/ 2221001 w 3371146"/>
                      <a:gd name="connsiteY8" fmla="*/ 1525847 h 2370744"/>
                      <a:gd name="connsiteX9" fmla="*/ 961321 w 3371146"/>
                      <a:gd name="connsiteY9" fmla="*/ 1525846 h 2370744"/>
                      <a:gd name="connsiteX0" fmla="*/ 961321 w 3371146"/>
                      <a:gd name="connsiteY0" fmla="*/ 1525846 h 2370744"/>
                      <a:gd name="connsiteX1" fmla="*/ 0 w 3371146"/>
                      <a:gd name="connsiteY1" fmla="*/ 558066 h 2370744"/>
                      <a:gd name="connsiteX2" fmla="*/ 453389 w 3371146"/>
                      <a:gd name="connsiteY2" fmla="*/ 21809 h 2370744"/>
                      <a:gd name="connsiteX3" fmla="*/ 1287552 w 3371146"/>
                      <a:gd name="connsiteY3" fmla="*/ 827663 h 2370744"/>
                      <a:gd name="connsiteX4" fmla="*/ 2223385 w 3371146"/>
                      <a:gd name="connsiteY4" fmla="*/ 830522 h 2370744"/>
                      <a:gd name="connsiteX5" fmla="*/ 2216502 w 3371146"/>
                      <a:gd name="connsiteY5" fmla="*/ 0 h 2370744"/>
                      <a:gd name="connsiteX6" fmla="*/ 3371146 w 3371146"/>
                      <a:gd name="connsiteY6" fmla="*/ 1185328 h 2370744"/>
                      <a:gd name="connsiteX7" fmla="*/ 2221264 w 3371146"/>
                      <a:gd name="connsiteY7" fmla="*/ 2370744 h 2370744"/>
                      <a:gd name="connsiteX8" fmla="*/ 2221001 w 3371146"/>
                      <a:gd name="connsiteY8" fmla="*/ 1525847 h 2370744"/>
                      <a:gd name="connsiteX9" fmla="*/ 961321 w 3371146"/>
                      <a:gd name="connsiteY9" fmla="*/ 1525846 h 2370744"/>
                      <a:gd name="connsiteX0" fmla="*/ 961321 w 3371146"/>
                      <a:gd name="connsiteY0" fmla="*/ 1525846 h 2370744"/>
                      <a:gd name="connsiteX1" fmla="*/ 0 w 3371146"/>
                      <a:gd name="connsiteY1" fmla="*/ 558066 h 2370744"/>
                      <a:gd name="connsiteX2" fmla="*/ 453389 w 3371146"/>
                      <a:gd name="connsiteY2" fmla="*/ 21809 h 2370744"/>
                      <a:gd name="connsiteX3" fmla="*/ 1287552 w 3371146"/>
                      <a:gd name="connsiteY3" fmla="*/ 832426 h 2370744"/>
                      <a:gd name="connsiteX4" fmla="*/ 2223385 w 3371146"/>
                      <a:gd name="connsiteY4" fmla="*/ 830522 h 2370744"/>
                      <a:gd name="connsiteX5" fmla="*/ 2216502 w 3371146"/>
                      <a:gd name="connsiteY5" fmla="*/ 0 h 2370744"/>
                      <a:gd name="connsiteX6" fmla="*/ 3371146 w 3371146"/>
                      <a:gd name="connsiteY6" fmla="*/ 1185328 h 2370744"/>
                      <a:gd name="connsiteX7" fmla="*/ 2221264 w 3371146"/>
                      <a:gd name="connsiteY7" fmla="*/ 2370744 h 2370744"/>
                      <a:gd name="connsiteX8" fmla="*/ 2221001 w 3371146"/>
                      <a:gd name="connsiteY8" fmla="*/ 1525847 h 2370744"/>
                      <a:gd name="connsiteX9" fmla="*/ 961321 w 3371146"/>
                      <a:gd name="connsiteY9" fmla="*/ 1525846 h 2370744"/>
                      <a:gd name="connsiteX0" fmla="*/ 961321 w 3371146"/>
                      <a:gd name="connsiteY0" fmla="*/ 1525846 h 2370744"/>
                      <a:gd name="connsiteX1" fmla="*/ 0 w 3371146"/>
                      <a:gd name="connsiteY1" fmla="*/ 558066 h 2370744"/>
                      <a:gd name="connsiteX2" fmla="*/ 453389 w 3371146"/>
                      <a:gd name="connsiteY2" fmla="*/ 21809 h 2370744"/>
                      <a:gd name="connsiteX3" fmla="*/ 1289933 w 3371146"/>
                      <a:gd name="connsiteY3" fmla="*/ 827663 h 2370744"/>
                      <a:gd name="connsiteX4" fmla="*/ 2223385 w 3371146"/>
                      <a:gd name="connsiteY4" fmla="*/ 830522 h 2370744"/>
                      <a:gd name="connsiteX5" fmla="*/ 2216502 w 3371146"/>
                      <a:gd name="connsiteY5" fmla="*/ 0 h 2370744"/>
                      <a:gd name="connsiteX6" fmla="*/ 3371146 w 3371146"/>
                      <a:gd name="connsiteY6" fmla="*/ 1185328 h 2370744"/>
                      <a:gd name="connsiteX7" fmla="*/ 2221264 w 3371146"/>
                      <a:gd name="connsiteY7" fmla="*/ 2370744 h 2370744"/>
                      <a:gd name="connsiteX8" fmla="*/ 2221001 w 3371146"/>
                      <a:gd name="connsiteY8" fmla="*/ 1525847 h 2370744"/>
                      <a:gd name="connsiteX9" fmla="*/ 961321 w 3371146"/>
                      <a:gd name="connsiteY9" fmla="*/ 1525846 h 2370744"/>
                      <a:gd name="connsiteX0" fmla="*/ 961321 w 3371146"/>
                      <a:gd name="connsiteY0" fmla="*/ 1525846 h 2370744"/>
                      <a:gd name="connsiteX1" fmla="*/ 0 w 3371146"/>
                      <a:gd name="connsiteY1" fmla="*/ 558066 h 2370744"/>
                      <a:gd name="connsiteX2" fmla="*/ 453389 w 3371146"/>
                      <a:gd name="connsiteY2" fmla="*/ 21809 h 2370744"/>
                      <a:gd name="connsiteX3" fmla="*/ 1289933 w 3371146"/>
                      <a:gd name="connsiteY3" fmla="*/ 830044 h 2370744"/>
                      <a:gd name="connsiteX4" fmla="*/ 2223385 w 3371146"/>
                      <a:gd name="connsiteY4" fmla="*/ 830522 h 2370744"/>
                      <a:gd name="connsiteX5" fmla="*/ 2216502 w 3371146"/>
                      <a:gd name="connsiteY5" fmla="*/ 0 h 2370744"/>
                      <a:gd name="connsiteX6" fmla="*/ 3371146 w 3371146"/>
                      <a:gd name="connsiteY6" fmla="*/ 1185328 h 2370744"/>
                      <a:gd name="connsiteX7" fmla="*/ 2221264 w 3371146"/>
                      <a:gd name="connsiteY7" fmla="*/ 2370744 h 2370744"/>
                      <a:gd name="connsiteX8" fmla="*/ 2221001 w 3371146"/>
                      <a:gd name="connsiteY8" fmla="*/ 1525847 h 2370744"/>
                      <a:gd name="connsiteX9" fmla="*/ 961321 w 3371146"/>
                      <a:gd name="connsiteY9" fmla="*/ 1525846 h 23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1146" h="2370744">
                        <a:moveTo>
                          <a:pt x="961321" y="1525846"/>
                        </a:moveTo>
                        <a:cubicBezTo>
                          <a:pt x="699660" y="1278904"/>
                          <a:pt x="288808" y="858825"/>
                          <a:pt x="0" y="558066"/>
                        </a:cubicBezTo>
                        <a:cubicBezTo>
                          <a:pt x="45519" y="500670"/>
                          <a:pt x="355081" y="145071"/>
                          <a:pt x="453389" y="21809"/>
                        </a:cubicBezTo>
                        <a:lnTo>
                          <a:pt x="1289933" y="830044"/>
                        </a:lnTo>
                        <a:lnTo>
                          <a:pt x="2223385" y="830522"/>
                        </a:lnTo>
                        <a:cubicBezTo>
                          <a:pt x="2225853" y="549712"/>
                          <a:pt x="2214034" y="280810"/>
                          <a:pt x="2216502" y="0"/>
                        </a:cubicBezTo>
                        <a:cubicBezTo>
                          <a:pt x="2712508" y="542747"/>
                          <a:pt x="3151365" y="975956"/>
                          <a:pt x="3371146" y="1185328"/>
                        </a:cubicBezTo>
                        <a:lnTo>
                          <a:pt x="2221264" y="2370744"/>
                        </a:lnTo>
                        <a:cubicBezTo>
                          <a:pt x="2220383" y="2208174"/>
                          <a:pt x="2219501" y="1883680"/>
                          <a:pt x="2221001" y="1525847"/>
                        </a:cubicBezTo>
                        <a:lnTo>
                          <a:pt x="961321" y="1525846"/>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srgbClr val="595959"/>
                      </a:solidFill>
                      <a:latin typeface="Calibri" panose="020F0502020204030204"/>
                    </a:endParaRPr>
                  </a:p>
                </p:txBody>
              </p:sp>
              <p:sp>
                <p:nvSpPr>
                  <p:cNvPr id="191" name="Rectangle 77"/>
                  <p:cNvSpPr/>
                  <p:nvPr/>
                </p:nvSpPr>
                <p:spPr>
                  <a:xfrm rot="5400000">
                    <a:off x="3116241" y="1252834"/>
                    <a:ext cx="205649" cy="206949"/>
                  </a:xfrm>
                  <a:custGeom>
                    <a:avLst/>
                    <a:gdLst>
                      <a:gd name="connsiteX0" fmla="*/ 0 w 4392366"/>
                      <a:gd name="connsiteY0" fmla="*/ 0 h 2435040"/>
                      <a:gd name="connsiteX1" fmla="*/ 4392366 w 4392366"/>
                      <a:gd name="connsiteY1" fmla="*/ 0 h 2435040"/>
                      <a:gd name="connsiteX2" fmla="*/ 4392366 w 4392366"/>
                      <a:gd name="connsiteY2" fmla="*/ 2435040 h 2435040"/>
                      <a:gd name="connsiteX3" fmla="*/ 0 w 4392366"/>
                      <a:gd name="connsiteY3" fmla="*/ 2435040 h 2435040"/>
                      <a:gd name="connsiteX4" fmla="*/ 0 w 4392366"/>
                      <a:gd name="connsiteY4"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92366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662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92366 w 5537485"/>
                      <a:gd name="connsiteY1" fmla="*/ 0 h 2435040"/>
                      <a:gd name="connsiteX2" fmla="*/ 5537485 w 5537485"/>
                      <a:gd name="connsiteY2" fmla="*/ 1237716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37716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281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2841 w 5537485"/>
                      <a:gd name="connsiteY1" fmla="*/ 42863 h 2435040"/>
                      <a:gd name="connsiteX2" fmla="*/ 5537485 w 5537485"/>
                      <a:gd name="connsiteY2" fmla="*/ 1228191 h 2435040"/>
                      <a:gd name="connsiteX3" fmla="*/ 4378079 w 5537485"/>
                      <a:gd name="connsiteY3" fmla="*/ 2435040 h 2435040"/>
                      <a:gd name="connsiteX4" fmla="*/ 0 w 5537485"/>
                      <a:gd name="connsiteY4" fmla="*/ 2435040 h 2435040"/>
                      <a:gd name="connsiteX5" fmla="*/ 0 w 5537485"/>
                      <a:gd name="connsiteY5" fmla="*/ 0 h 2435040"/>
                      <a:gd name="connsiteX0" fmla="*/ 0 w 5537485"/>
                      <a:gd name="connsiteY0" fmla="*/ 0 h 2435040"/>
                      <a:gd name="connsiteX1" fmla="*/ 4389723 w 5537485"/>
                      <a:gd name="connsiteY1" fmla="*/ 890054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75436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0 w 5537485"/>
                      <a:gd name="connsiteY5" fmla="*/ 2435040 h 2435040"/>
                      <a:gd name="connsiteX6" fmla="*/ 0 w 5537485"/>
                      <a:gd name="connsiteY6"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604429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604429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65910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5040"/>
                      <a:gd name="connsiteX1" fmla="*/ 4384961 w 5537485"/>
                      <a:gd name="connsiteY1" fmla="*/ 885292 h 2435040"/>
                      <a:gd name="connsiteX2" fmla="*/ 4382841 w 5537485"/>
                      <a:gd name="connsiteY2" fmla="*/ 42863 h 2435040"/>
                      <a:gd name="connsiteX3" fmla="*/ 5537485 w 5537485"/>
                      <a:gd name="connsiteY3" fmla="*/ 1228191 h 2435040"/>
                      <a:gd name="connsiteX4" fmla="*/ 4378079 w 5537485"/>
                      <a:gd name="connsiteY4" fmla="*/ 2435040 h 2435040"/>
                      <a:gd name="connsiteX5" fmla="*/ 4380198 w 5537485"/>
                      <a:gd name="connsiteY5" fmla="*/ 1599667 h 2435040"/>
                      <a:gd name="connsiteX6" fmla="*/ 0 w 5537485"/>
                      <a:gd name="connsiteY6" fmla="*/ 2435040 h 2435040"/>
                      <a:gd name="connsiteX7" fmla="*/ 0 w 5537485"/>
                      <a:gd name="connsiteY7" fmla="*/ 0 h 2435040"/>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39802"/>
                      <a:gd name="connsiteX1" fmla="*/ 4384961 w 5537485"/>
                      <a:gd name="connsiteY1" fmla="*/ 885292 h 2439802"/>
                      <a:gd name="connsiteX2" fmla="*/ 4382841 w 5537485"/>
                      <a:gd name="connsiteY2" fmla="*/ 42863 h 2439802"/>
                      <a:gd name="connsiteX3" fmla="*/ 5537485 w 5537485"/>
                      <a:gd name="connsiteY3" fmla="*/ 1228191 h 2439802"/>
                      <a:gd name="connsiteX4" fmla="*/ 4378079 w 5537485"/>
                      <a:gd name="connsiteY4" fmla="*/ 2439802 h 2439802"/>
                      <a:gd name="connsiteX5" fmla="*/ 4380198 w 5537485"/>
                      <a:gd name="connsiteY5" fmla="*/ 1599667 h 2439802"/>
                      <a:gd name="connsiteX6" fmla="*/ 0 w 5537485"/>
                      <a:gd name="connsiteY6" fmla="*/ 2435040 h 2439802"/>
                      <a:gd name="connsiteX7" fmla="*/ 0 w 5537485"/>
                      <a:gd name="connsiteY7" fmla="*/ 0 h 2439802"/>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0 w 5537485"/>
                      <a:gd name="connsiteY6" fmla="*/ 2435040 h 2444564"/>
                      <a:gd name="connsiteX7" fmla="*/ 0 w 5537485"/>
                      <a:gd name="connsiteY7"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9667 h 2444564"/>
                      <a:gd name="connsiteX7" fmla="*/ 0 w 5537485"/>
                      <a:gd name="connsiteY7" fmla="*/ 2435040 h 2444564"/>
                      <a:gd name="connsiteX8" fmla="*/ 0 w 5537485"/>
                      <a:gd name="connsiteY8" fmla="*/ 0 h 2444564"/>
                      <a:gd name="connsiteX0" fmla="*/ 0 w 5537485"/>
                      <a:gd name="connsiteY0" fmla="*/ 0 h 2444564"/>
                      <a:gd name="connsiteX1" fmla="*/ 4384961 w 5537485"/>
                      <a:gd name="connsiteY1" fmla="*/ 885292 h 2444564"/>
                      <a:gd name="connsiteX2" fmla="*/ 4382841 w 5537485"/>
                      <a:gd name="connsiteY2" fmla="*/ 42863 h 2444564"/>
                      <a:gd name="connsiteX3" fmla="*/ 5537485 w 5537485"/>
                      <a:gd name="connsiteY3" fmla="*/ 1228191 h 2444564"/>
                      <a:gd name="connsiteX4" fmla="*/ 4378079 w 5537485"/>
                      <a:gd name="connsiteY4" fmla="*/ 2444564 h 2444564"/>
                      <a:gd name="connsiteX5" fmla="*/ 4380198 w 5537485"/>
                      <a:gd name="connsiteY5" fmla="*/ 1599667 h 2444564"/>
                      <a:gd name="connsiteX6" fmla="*/ 3461035 w 5537485"/>
                      <a:gd name="connsiteY6" fmla="*/ 1594904 h 2444564"/>
                      <a:gd name="connsiteX7" fmla="*/ 0 w 5537485"/>
                      <a:gd name="connsiteY7" fmla="*/ 2435040 h 2444564"/>
                      <a:gd name="connsiteX8" fmla="*/ 0 w 5537485"/>
                      <a:gd name="connsiteY8" fmla="*/ 0 h 2444564"/>
                      <a:gd name="connsiteX0" fmla="*/ 0 w 5537485"/>
                      <a:gd name="connsiteY0" fmla="*/ 0 h 4317180"/>
                      <a:gd name="connsiteX1" fmla="*/ 4384961 w 5537485"/>
                      <a:gd name="connsiteY1" fmla="*/ 885292 h 4317180"/>
                      <a:gd name="connsiteX2" fmla="*/ 4382841 w 5537485"/>
                      <a:gd name="connsiteY2" fmla="*/ 42863 h 4317180"/>
                      <a:gd name="connsiteX3" fmla="*/ 5537485 w 5537485"/>
                      <a:gd name="connsiteY3" fmla="*/ 1228191 h 4317180"/>
                      <a:gd name="connsiteX4" fmla="*/ 4378079 w 5537485"/>
                      <a:gd name="connsiteY4" fmla="*/ 2444564 h 4317180"/>
                      <a:gd name="connsiteX5" fmla="*/ 4380198 w 5537485"/>
                      <a:gd name="connsiteY5" fmla="*/ 1599667 h 4317180"/>
                      <a:gd name="connsiteX6" fmla="*/ 3461035 w 5537485"/>
                      <a:gd name="connsiteY6" fmla="*/ 1594904 h 4317180"/>
                      <a:gd name="connsiteX7" fmla="*/ 754380 w 5537485"/>
                      <a:gd name="connsiteY7" fmla="*/ 4317180 h 4317180"/>
                      <a:gd name="connsiteX8" fmla="*/ 0 w 5537485"/>
                      <a:gd name="connsiteY8" fmla="*/ 0 h 4317180"/>
                      <a:gd name="connsiteX0" fmla="*/ 0 w 5255545"/>
                      <a:gd name="connsiteY0" fmla="*/ 2822257 h 4274317"/>
                      <a:gd name="connsiteX1" fmla="*/ 4103021 w 5255545"/>
                      <a:gd name="connsiteY1" fmla="*/ 842429 h 4274317"/>
                      <a:gd name="connsiteX2" fmla="*/ 4100901 w 5255545"/>
                      <a:gd name="connsiteY2" fmla="*/ 0 h 4274317"/>
                      <a:gd name="connsiteX3" fmla="*/ 5255545 w 5255545"/>
                      <a:gd name="connsiteY3" fmla="*/ 1185328 h 4274317"/>
                      <a:gd name="connsiteX4" fmla="*/ 4096139 w 5255545"/>
                      <a:gd name="connsiteY4" fmla="*/ 2401701 h 4274317"/>
                      <a:gd name="connsiteX5" fmla="*/ 4098258 w 5255545"/>
                      <a:gd name="connsiteY5" fmla="*/ 1556804 h 4274317"/>
                      <a:gd name="connsiteX6" fmla="*/ 3179095 w 5255545"/>
                      <a:gd name="connsiteY6" fmla="*/ 1552041 h 4274317"/>
                      <a:gd name="connsiteX7" fmla="*/ 472440 w 5255545"/>
                      <a:gd name="connsiteY7" fmla="*/ 4274317 h 4274317"/>
                      <a:gd name="connsiteX8" fmla="*/ 0 w 5255545"/>
                      <a:gd name="connsiteY8" fmla="*/ 2822257 h 4274317"/>
                      <a:gd name="connsiteX0" fmla="*/ 0 w 5346985"/>
                      <a:gd name="connsiteY0" fmla="*/ 3828097 h 4274317"/>
                      <a:gd name="connsiteX1" fmla="*/ 4194461 w 5346985"/>
                      <a:gd name="connsiteY1" fmla="*/ 842429 h 4274317"/>
                      <a:gd name="connsiteX2" fmla="*/ 4192341 w 5346985"/>
                      <a:gd name="connsiteY2" fmla="*/ 0 h 4274317"/>
                      <a:gd name="connsiteX3" fmla="*/ 5346985 w 5346985"/>
                      <a:gd name="connsiteY3" fmla="*/ 1185328 h 4274317"/>
                      <a:gd name="connsiteX4" fmla="*/ 4187579 w 5346985"/>
                      <a:gd name="connsiteY4" fmla="*/ 2401701 h 4274317"/>
                      <a:gd name="connsiteX5" fmla="*/ 4189698 w 5346985"/>
                      <a:gd name="connsiteY5" fmla="*/ 1556804 h 4274317"/>
                      <a:gd name="connsiteX6" fmla="*/ 3270535 w 5346985"/>
                      <a:gd name="connsiteY6" fmla="*/ 1552041 h 4274317"/>
                      <a:gd name="connsiteX7" fmla="*/ 563880 w 5346985"/>
                      <a:gd name="connsiteY7" fmla="*/ 4274317 h 4274317"/>
                      <a:gd name="connsiteX8" fmla="*/ 0 w 5346985"/>
                      <a:gd name="connsiteY8" fmla="*/ 3828097 h 4274317"/>
                      <a:gd name="connsiteX0" fmla="*/ 0 w 5331745"/>
                      <a:gd name="connsiteY0" fmla="*/ 3866197 h 4274317"/>
                      <a:gd name="connsiteX1" fmla="*/ 4179221 w 5331745"/>
                      <a:gd name="connsiteY1" fmla="*/ 842429 h 4274317"/>
                      <a:gd name="connsiteX2" fmla="*/ 4177101 w 5331745"/>
                      <a:gd name="connsiteY2" fmla="*/ 0 h 4274317"/>
                      <a:gd name="connsiteX3" fmla="*/ 5331745 w 5331745"/>
                      <a:gd name="connsiteY3" fmla="*/ 1185328 h 4274317"/>
                      <a:gd name="connsiteX4" fmla="*/ 4172339 w 5331745"/>
                      <a:gd name="connsiteY4" fmla="*/ 2401701 h 4274317"/>
                      <a:gd name="connsiteX5" fmla="*/ 4174458 w 5331745"/>
                      <a:gd name="connsiteY5" fmla="*/ 1556804 h 4274317"/>
                      <a:gd name="connsiteX6" fmla="*/ 3255295 w 5331745"/>
                      <a:gd name="connsiteY6" fmla="*/ 1552041 h 4274317"/>
                      <a:gd name="connsiteX7" fmla="*/ 548640 w 5331745"/>
                      <a:gd name="connsiteY7" fmla="*/ 4274317 h 4274317"/>
                      <a:gd name="connsiteX8" fmla="*/ 0 w 5331745"/>
                      <a:gd name="connsiteY8" fmla="*/ 3866197 h 4274317"/>
                      <a:gd name="connsiteX0" fmla="*/ 19324 w 5351069"/>
                      <a:gd name="connsiteY0" fmla="*/ 3866197 h 4274317"/>
                      <a:gd name="connsiteX1" fmla="*/ 4198545 w 5351069"/>
                      <a:gd name="connsiteY1" fmla="*/ 842429 h 4274317"/>
                      <a:gd name="connsiteX2" fmla="*/ 4196425 w 5351069"/>
                      <a:gd name="connsiteY2" fmla="*/ 0 h 4274317"/>
                      <a:gd name="connsiteX3" fmla="*/ 5351069 w 5351069"/>
                      <a:gd name="connsiteY3" fmla="*/ 1185328 h 4274317"/>
                      <a:gd name="connsiteX4" fmla="*/ 4191663 w 5351069"/>
                      <a:gd name="connsiteY4" fmla="*/ 2401701 h 4274317"/>
                      <a:gd name="connsiteX5" fmla="*/ 4193782 w 5351069"/>
                      <a:gd name="connsiteY5" fmla="*/ 1556804 h 4274317"/>
                      <a:gd name="connsiteX6" fmla="*/ 3274619 w 5351069"/>
                      <a:gd name="connsiteY6" fmla="*/ 1552041 h 4274317"/>
                      <a:gd name="connsiteX7" fmla="*/ 567964 w 5351069"/>
                      <a:gd name="connsiteY7" fmla="*/ 4274317 h 4274317"/>
                      <a:gd name="connsiteX8" fmla="*/ 19324 w 5351069"/>
                      <a:gd name="connsiteY8" fmla="*/ 3866197 h 4274317"/>
                      <a:gd name="connsiteX0" fmla="*/ 24807 w 5356552"/>
                      <a:gd name="connsiteY0" fmla="*/ 3866197 h 4323778"/>
                      <a:gd name="connsiteX1" fmla="*/ 4204028 w 5356552"/>
                      <a:gd name="connsiteY1" fmla="*/ 842429 h 4323778"/>
                      <a:gd name="connsiteX2" fmla="*/ 4201908 w 5356552"/>
                      <a:gd name="connsiteY2" fmla="*/ 0 h 4323778"/>
                      <a:gd name="connsiteX3" fmla="*/ 5356552 w 5356552"/>
                      <a:gd name="connsiteY3" fmla="*/ 1185328 h 4323778"/>
                      <a:gd name="connsiteX4" fmla="*/ 4197146 w 5356552"/>
                      <a:gd name="connsiteY4" fmla="*/ 2401701 h 4323778"/>
                      <a:gd name="connsiteX5" fmla="*/ 4199265 w 5356552"/>
                      <a:gd name="connsiteY5" fmla="*/ 1556804 h 4323778"/>
                      <a:gd name="connsiteX6" fmla="*/ 3280102 w 5356552"/>
                      <a:gd name="connsiteY6" fmla="*/ 1552041 h 4323778"/>
                      <a:gd name="connsiteX7" fmla="*/ 573447 w 5356552"/>
                      <a:gd name="connsiteY7" fmla="*/ 4274317 h 4323778"/>
                      <a:gd name="connsiteX8" fmla="*/ 24807 w 5356552"/>
                      <a:gd name="connsiteY8"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5385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3861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38617 h 4323778"/>
                      <a:gd name="connsiteX2" fmla="*/ 4204028 w 5356552"/>
                      <a:gd name="connsiteY2" fmla="*/ 842429 h 4323778"/>
                      <a:gd name="connsiteX3" fmla="*/ 4201908 w 5356552"/>
                      <a:gd name="connsiteY3" fmla="*/ 0 h 4323778"/>
                      <a:gd name="connsiteX4" fmla="*/ 5356552 w 5356552"/>
                      <a:gd name="connsiteY4" fmla="*/ 1185328 h 4323778"/>
                      <a:gd name="connsiteX5" fmla="*/ 4197146 w 5356552"/>
                      <a:gd name="connsiteY5" fmla="*/ 2401701 h 4323778"/>
                      <a:gd name="connsiteX6" fmla="*/ 4199265 w 5356552"/>
                      <a:gd name="connsiteY6" fmla="*/ 1556804 h 4323778"/>
                      <a:gd name="connsiteX7" fmla="*/ 3280102 w 5356552"/>
                      <a:gd name="connsiteY7" fmla="*/ 1552041 h 4323778"/>
                      <a:gd name="connsiteX8" fmla="*/ 573447 w 5356552"/>
                      <a:gd name="connsiteY8" fmla="*/ 4274317 h 4323778"/>
                      <a:gd name="connsiteX9" fmla="*/ 24807 w 5356552"/>
                      <a:gd name="connsiteY9" fmla="*/ 3866197 h 4323778"/>
                      <a:gd name="connsiteX0" fmla="*/ 24807 w 5356552"/>
                      <a:gd name="connsiteY0" fmla="*/ 3866197 h 4323778"/>
                      <a:gd name="connsiteX1" fmla="*/ 2973397 w 5356552"/>
                      <a:gd name="connsiteY1" fmla="*/ 838617 h 4323778"/>
                      <a:gd name="connsiteX2" fmla="*/ 4201908 w 5356552"/>
                      <a:gd name="connsiteY2" fmla="*/ 0 h 4323778"/>
                      <a:gd name="connsiteX3" fmla="*/ 5356552 w 5356552"/>
                      <a:gd name="connsiteY3" fmla="*/ 1185328 h 4323778"/>
                      <a:gd name="connsiteX4" fmla="*/ 4197146 w 5356552"/>
                      <a:gd name="connsiteY4" fmla="*/ 2401701 h 4323778"/>
                      <a:gd name="connsiteX5" fmla="*/ 4199265 w 5356552"/>
                      <a:gd name="connsiteY5" fmla="*/ 1556804 h 4323778"/>
                      <a:gd name="connsiteX6" fmla="*/ 3280102 w 5356552"/>
                      <a:gd name="connsiteY6" fmla="*/ 1552041 h 4323778"/>
                      <a:gd name="connsiteX7" fmla="*/ 573447 w 5356552"/>
                      <a:gd name="connsiteY7" fmla="*/ 4274317 h 4323778"/>
                      <a:gd name="connsiteX8" fmla="*/ 24807 w 5356552"/>
                      <a:gd name="connsiteY8" fmla="*/ 3866197 h 4323778"/>
                      <a:gd name="connsiteX0" fmla="*/ 24807 w 5356552"/>
                      <a:gd name="connsiteY0" fmla="*/ 3027580 h 3485161"/>
                      <a:gd name="connsiteX1" fmla="*/ 2973397 w 5356552"/>
                      <a:gd name="connsiteY1" fmla="*/ 0 h 3485161"/>
                      <a:gd name="connsiteX2" fmla="*/ 5356552 w 5356552"/>
                      <a:gd name="connsiteY2" fmla="*/ 346711 h 3485161"/>
                      <a:gd name="connsiteX3" fmla="*/ 4197146 w 5356552"/>
                      <a:gd name="connsiteY3" fmla="*/ 1563084 h 3485161"/>
                      <a:gd name="connsiteX4" fmla="*/ 4199265 w 5356552"/>
                      <a:gd name="connsiteY4" fmla="*/ 718187 h 3485161"/>
                      <a:gd name="connsiteX5" fmla="*/ 3280102 w 5356552"/>
                      <a:gd name="connsiteY5" fmla="*/ 713424 h 3485161"/>
                      <a:gd name="connsiteX6" fmla="*/ 573447 w 5356552"/>
                      <a:gd name="connsiteY6" fmla="*/ 3435700 h 3485161"/>
                      <a:gd name="connsiteX7" fmla="*/ 24807 w 5356552"/>
                      <a:gd name="connsiteY7" fmla="*/ 3027580 h 3485161"/>
                      <a:gd name="connsiteX0" fmla="*/ 24807 w 4203573"/>
                      <a:gd name="connsiteY0" fmla="*/ 3027580 h 3485161"/>
                      <a:gd name="connsiteX1" fmla="*/ 2973397 w 4203573"/>
                      <a:gd name="connsiteY1" fmla="*/ 0 h 3485161"/>
                      <a:gd name="connsiteX2" fmla="*/ 4197146 w 4203573"/>
                      <a:gd name="connsiteY2" fmla="*/ 1563084 h 3485161"/>
                      <a:gd name="connsiteX3" fmla="*/ 4199265 w 4203573"/>
                      <a:gd name="connsiteY3" fmla="*/ 718187 h 3485161"/>
                      <a:gd name="connsiteX4" fmla="*/ 3280102 w 4203573"/>
                      <a:gd name="connsiteY4" fmla="*/ 713424 h 3485161"/>
                      <a:gd name="connsiteX5" fmla="*/ 573447 w 4203573"/>
                      <a:gd name="connsiteY5" fmla="*/ 3435700 h 3485161"/>
                      <a:gd name="connsiteX6" fmla="*/ 24807 w 4203573"/>
                      <a:gd name="connsiteY6" fmla="*/ 3027580 h 3485161"/>
                      <a:gd name="connsiteX0" fmla="*/ 24807 w 4199265"/>
                      <a:gd name="connsiteY0" fmla="*/ 3027580 h 3485161"/>
                      <a:gd name="connsiteX1" fmla="*/ 2973397 w 4199265"/>
                      <a:gd name="connsiteY1" fmla="*/ 0 h 3485161"/>
                      <a:gd name="connsiteX2" fmla="*/ 4199265 w 4199265"/>
                      <a:gd name="connsiteY2" fmla="*/ 718187 h 3485161"/>
                      <a:gd name="connsiteX3" fmla="*/ 3280102 w 4199265"/>
                      <a:gd name="connsiteY3" fmla="*/ 713424 h 3485161"/>
                      <a:gd name="connsiteX4" fmla="*/ 573447 w 4199265"/>
                      <a:gd name="connsiteY4" fmla="*/ 3435700 h 3485161"/>
                      <a:gd name="connsiteX5" fmla="*/ 24807 w 4199265"/>
                      <a:gd name="connsiteY5" fmla="*/ 3027580 h 3485161"/>
                      <a:gd name="connsiteX0" fmla="*/ 24807 w 3280102"/>
                      <a:gd name="connsiteY0" fmla="*/ 3027580 h 3485161"/>
                      <a:gd name="connsiteX1" fmla="*/ 2973397 w 3280102"/>
                      <a:gd name="connsiteY1" fmla="*/ 0 h 3485161"/>
                      <a:gd name="connsiteX2" fmla="*/ 3280102 w 3280102"/>
                      <a:gd name="connsiteY2" fmla="*/ 713424 h 3485161"/>
                      <a:gd name="connsiteX3" fmla="*/ 573447 w 3280102"/>
                      <a:gd name="connsiteY3" fmla="*/ 3435700 h 3485161"/>
                      <a:gd name="connsiteX4" fmla="*/ 24807 w 3280102"/>
                      <a:gd name="connsiteY4" fmla="*/ 3027580 h 3485161"/>
                      <a:gd name="connsiteX0" fmla="*/ 24807 w 3280102"/>
                      <a:gd name="connsiteY0" fmla="*/ 3027580 h 3485161"/>
                      <a:gd name="connsiteX1" fmla="*/ 2973397 w 3280102"/>
                      <a:gd name="connsiteY1" fmla="*/ 0 h 3485161"/>
                      <a:gd name="connsiteX2" fmla="*/ 3280102 w 3280102"/>
                      <a:gd name="connsiteY2" fmla="*/ 713424 h 3485161"/>
                      <a:gd name="connsiteX3" fmla="*/ 1638187 w 3280102"/>
                      <a:gd name="connsiteY3" fmla="*/ 2376890 h 3485161"/>
                      <a:gd name="connsiteX4" fmla="*/ 573447 w 3280102"/>
                      <a:gd name="connsiteY4" fmla="*/ 3435700 h 3485161"/>
                      <a:gd name="connsiteX5" fmla="*/ 24807 w 3280102"/>
                      <a:gd name="connsiteY5" fmla="*/ 3027580 h 3485161"/>
                      <a:gd name="connsiteX0" fmla="*/ 24807 w 3280102"/>
                      <a:gd name="connsiteY0" fmla="*/ 3027580 h 3485161"/>
                      <a:gd name="connsiteX1" fmla="*/ 1142887 w 3280102"/>
                      <a:gd name="connsiteY1" fmla="*/ 1848252 h 3485161"/>
                      <a:gd name="connsiteX2" fmla="*/ 2973397 w 3280102"/>
                      <a:gd name="connsiteY2" fmla="*/ 0 h 3485161"/>
                      <a:gd name="connsiteX3" fmla="*/ 3280102 w 3280102"/>
                      <a:gd name="connsiteY3" fmla="*/ 713424 h 3485161"/>
                      <a:gd name="connsiteX4" fmla="*/ 1638187 w 3280102"/>
                      <a:gd name="connsiteY4" fmla="*/ 2376890 h 3485161"/>
                      <a:gd name="connsiteX5" fmla="*/ 573447 w 3280102"/>
                      <a:gd name="connsiteY5" fmla="*/ 3435700 h 3485161"/>
                      <a:gd name="connsiteX6" fmla="*/ 24807 w 3280102"/>
                      <a:gd name="connsiteY6" fmla="*/ 3027580 h 3485161"/>
                      <a:gd name="connsiteX0" fmla="*/ 24807 w 2973397"/>
                      <a:gd name="connsiteY0" fmla="*/ 3027580 h 3485161"/>
                      <a:gd name="connsiteX1" fmla="*/ 1142887 w 2973397"/>
                      <a:gd name="connsiteY1" fmla="*/ 1848252 h 3485161"/>
                      <a:gd name="connsiteX2" fmla="*/ 2973397 w 2973397"/>
                      <a:gd name="connsiteY2" fmla="*/ 0 h 3485161"/>
                      <a:gd name="connsiteX3" fmla="*/ 1638187 w 2973397"/>
                      <a:gd name="connsiteY3" fmla="*/ 2376890 h 3485161"/>
                      <a:gd name="connsiteX4" fmla="*/ 573447 w 2973397"/>
                      <a:gd name="connsiteY4" fmla="*/ 3435700 h 3485161"/>
                      <a:gd name="connsiteX5" fmla="*/ 24807 w 2973397"/>
                      <a:gd name="connsiteY5" fmla="*/ 3027580 h 3485161"/>
                      <a:gd name="connsiteX0" fmla="*/ 24807 w 1655189"/>
                      <a:gd name="connsiteY0" fmla="*/ 1198614 h 1656195"/>
                      <a:gd name="connsiteX1" fmla="*/ 1142887 w 1655189"/>
                      <a:gd name="connsiteY1" fmla="*/ 19286 h 1656195"/>
                      <a:gd name="connsiteX2" fmla="*/ 1638187 w 1655189"/>
                      <a:gd name="connsiteY2" fmla="*/ 547924 h 1656195"/>
                      <a:gd name="connsiteX3" fmla="*/ 573447 w 1655189"/>
                      <a:gd name="connsiteY3" fmla="*/ 1606734 h 1656195"/>
                      <a:gd name="connsiteX4" fmla="*/ 24807 w 1655189"/>
                      <a:gd name="connsiteY4" fmla="*/ 1198614 h 1656195"/>
                      <a:gd name="connsiteX0" fmla="*/ 24807 w 1641511"/>
                      <a:gd name="connsiteY0" fmla="*/ 1197510 h 1655091"/>
                      <a:gd name="connsiteX1" fmla="*/ 1142887 w 1641511"/>
                      <a:gd name="connsiteY1" fmla="*/ 18182 h 1655091"/>
                      <a:gd name="connsiteX2" fmla="*/ 1623899 w 1641511"/>
                      <a:gd name="connsiteY2" fmla="*/ 575395 h 1655091"/>
                      <a:gd name="connsiteX3" fmla="*/ 573447 w 1641511"/>
                      <a:gd name="connsiteY3" fmla="*/ 1605630 h 1655091"/>
                      <a:gd name="connsiteX4" fmla="*/ 24807 w 1641511"/>
                      <a:gd name="connsiteY4" fmla="*/ 1197510 h 1655091"/>
                      <a:gd name="connsiteX0" fmla="*/ 24807 w 1623899"/>
                      <a:gd name="connsiteY0" fmla="*/ 1194082 h 1651663"/>
                      <a:gd name="connsiteX1" fmla="*/ 1142887 w 1623899"/>
                      <a:gd name="connsiteY1" fmla="*/ 14754 h 1651663"/>
                      <a:gd name="connsiteX2" fmla="*/ 1623899 w 1623899"/>
                      <a:gd name="connsiteY2" fmla="*/ 571967 h 1651663"/>
                      <a:gd name="connsiteX3" fmla="*/ 573447 w 1623899"/>
                      <a:gd name="connsiteY3" fmla="*/ 1602202 h 1651663"/>
                      <a:gd name="connsiteX4" fmla="*/ 24807 w 1623899"/>
                      <a:gd name="connsiteY4" fmla="*/ 1194082 h 1651663"/>
                      <a:gd name="connsiteX0" fmla="*/ 24807 w 1623899"/>
                      <a:gd name="connsiteY0" fmla="*/ 1163923 h 1621504"/>
                      <a:gd name="connsiteX1" fmla="*/ 1150031 w 1623899"/>
                      <a:gd name="connsiteY1" fmla="*/ 15551 h 1621504"/>
                      <a:gd name="connsiteX2" fmla="*/ 1623899 w 1623899"/>
                      <a:gd name="connsiteY2" fmla="*/ 541808 h 1621504"/>
                      <a:gd name="connsiteX3" fmla="*/ 573447 w 1623899"/>
                      <a:gd name="connsiteY3" fmla="*/ 1572043 h 1621504"/>
                      <a:gd name="connsiteX4" fmla="*/ 24807 w 1623899"/>
                      <a:gd name="connsiteY4" fmla="*/ 1163923 h 1621504"/>
                      <a:gd name="connsiteX0" fmla="*/ 24807 w 1623899"/>
                      <a:gd name="connsiteY0" fmla="*/ 1148372 h 1605953"/>
                      <a:gd name="connsiteX1" fmla="*/ 1150031 w 1623899"/>
                      <a:gd name="connsiteY1" fmla="*/ 0 h 1605953"/>
                      <a:gd name="connsiteX2" fmla="*/ 1623899 w 1623899"/>
                      <a:gd name="connsiteY2" fmla="*/ 526257 h 1605953"/>
                      <a:gd name="connsiteX3" fmla="*/ 573447 w 1623899"/>
                      <a:gd name="connsiteY3" fmla="*/ 1556492 h 1605953"/>
                      <a:gd name="connsiteX4" fmla="*/ 24807 w 1623899"/>
                      <a:gd name="connsiteY4" fmla="*/ 1148372 h 1605953"/>
                      <a:gd name="connsiteX0" fmla="*/ 24807 w 1623899"/>
                      <a:gd name="connsiteY0" fmla="*/ 1141229 h 1598810"/>
                      <a:gd name="connsiteX1" fmla="*/ 1133362 w 1623899"/>
                      <a:gd name="connsiteY1" fmla="*/ 0 h 1598810"/>
                      <a:gd name="connsiteX2" fmla="*/ 1623899 w 1623899"/>
                      <a:gd name="connsiteY2" fmla="*/ 519114 h 1598810"/>
                      <a:gd name="connsiteX3" fmla="*/ 573447 w 1623899"/>
                      <a:gd name="connsiteY3" fmla="*/ 1549349 h 1598810"/>
                      <a:gd name="connsiteX4" fmla="*/ 24807 w 1623899"/>
                      <a:gd name="connsiteY4" fmla="*/ 1141229 h 1598810"/>
                      <a:gd name="connsiteX0" fmla="*/ 24807 w 1623899"/>
                      <a:gd name="connsiteY0" fmla="*/ 1141229 h 1598810"/>
                      <a:gd name="connsiteX1" fmla="*/ 1133362 w 1623899"/>
                      <a:gd name="connsiteY1" fmla="*/ 0 h 1598810"/>
                      <a:gd name="connsiteX2" fmla="*/ 1623899 w 1623899"/>
                      <a:gd name="connsiteY2" fmla="*/ 519114 h 1598810"/>
                      <a:gd name="connsiteX3" fmla="*/ 573447 w 1623899"/>
                      <a:gd name="connsiteY3" fmla="*/ 1549349 h 1598810"/>
                      <a:gd name="connsiteX4" fmla="*/ 24807 w 1623899"/>
                      <a:gd name="connsiteY4" fmla="*/ 1141229 h 1598810"/>
                      <a:gd name="connsiteX0" fmla="*/ 24807 w 1623899"/>
                      <a:gd name="connsiteY0" fmla="*/ 1141229 h 1598810"/>
                      <a:gd name="connsiteX1" fmla="*/ 1133362 w 1623899"/>
                      <a:gd name="connsiteY1" fmla="*/ 0 h 1598810"/>
                      <a:gd name="connsiteX2" fmla="*/ 1623899 w 1623899"/>
                      <a:gd name="connsiteY2" fmla="*/ 519114 h 1598810"/>
                      <a:gd name="connsiteX3" fmla="*/ 573447 w 1623899"/>
                      <a:gd name="connsiteY3" fmla="*/ 1549349 h 1598810"/>
                      <a:gd name="connsiteX4" fmla="*/ 24807 w 1623899"/>
                      <a:gd name="connsiteY4" fmla="*/ 1141229 h 1598810"/>
                      <a:gd name="connsiteX0" fmla="*/ 24807 w 1623899"/>
                      <a:gd name="connsiteY0" fmla="*/ 1141230 h 1598811"/>
                      <a:gd name="connsiteX1" fmla="*/ 1133364 w 1623899"/>
                      <a:gd name="connsiteY1" fmla="*/ 0 h 1598811"/>
                      <a:gd name="connsiteX2" fmla="*/ 1623899 w 1623899"/>
                      <a:gd name="connsiteY2" fmla="*/ 519115 h 1598811"/>
                      <a:gd name="connsiteX3" fmla="*/ 573447 w 1623899"/>
                      <a:gd name="connsiteY3" fmla="*/ 1549350 h 1598811"/>
                      <a:gd name="connsiteX4" fmla="*/ 24807 w 1623899"/>
                      <a:gd name="connsiteY4" fmla="*/ 1141230 h 1598811"/>
                      <a:gd name="connsiteX0" fmla="*/ 24807 w 1623899"/>
                      <a:gd name="connsiteY0" fmla="*/ 1141230 h 1598811"/>
                      <a:gd name="connsiteX1" fmla="*/ 1133364 w 1623899"/>
                      <a:gd name="connsiteY1" fmla="*/ 0 h 1598811"/>
                      <a:gd name="connsiteX2" fmla="*/ 1623899 w 1623899"/>
                      <a:gd name="connsiteY2" fmla="*/ 519115 h 1598811"/>
                      <a:gd name="connsiteX3" fmla="*/ 573447 w 1623899"/>
                      <a:gd name="connsiteY3" fmla="*/ 1549350 h 1598811"/>
                      <a:gd name="connsiteX4" fmla="*/ 24807 w 1623899"/>
                      <a:gd name="connsiteY4" fmla="*/ 1141230 h 1598811"/>
                      <a:gd name="connsiteX0" fmla="*/ 26697 w 1592451"/>
                      <a:gd name="connsiteY0" fmla="*/ 1150755 h 1599935"/>
                      <a:gd name="connsiteX1" fmla="*/ 1101916 w 1592451"/>
                      <a:gd name="connsiteY1" fmla="*/ 0 h 1599935"/>
                      <a:gd name="connsiteX2" fmla="*/ 1592451 w 1592451"/>
                      <a:gd name="connsiteY2" fmla="*/ 519115 h 1599935"/>
                      <a:gd name="connsiteX3" fmla="*/ 541999 w 1592451"/>
                      <a:gd name="connsiteY3" fmla="*/ 1549350 h 1599935"/>
                      <a:gd name="connsiteX4" fmla="*/ 26697 w 1592451"/>
                      <a:gd name="connsiteY4" fmla="*/ 1150755 h 1599935"/>
                      <a:gd name="connsiteX0" fmla="*/ 29047 w 1559082"/>
                      <a:gd name="connsiteY0" fmla="*/ 1038837 h 1589121"/>
                      <a:gd name="connsiteX1" fmla="*/ 1068547 w 1559082"/>
                      <a:gd name="connsiteY1" fmla="*/ 0 h 1589121"/>
                      <a:gd name="connsiteX2" fmla="*/ 1559082 w 1559082"/>
                      <a:gd name="connsiteY2" fmla="*/ 519115 h 1589121"/>
                      <a:gd name="connsiteX3" fmla="*/ 508630 w 1559082"/>
                      <a:gd name="connsiteY3" fmla="*/ 1549350 h 1589121"/>
                      <a:gd name="connsiteX4" fmla="*/ 29047 w 1559082"/>
                      <a:gd name="connsiteY4" fmla="*/ 1038837 h 1589121"/>
                      <a:gd name="connsiteX0" fmla="*/ 29047 w 1559082"/>
                      <a:gd name="connsiteY0" fmla="*/ 1038837 h 1589121"/>
                      <a:gd name="connsiteX1" fmla="*/ 1068547 w 1559082"/>
                      <a:gd name="connsiteY1" fmla="*/ 0 h 1589121"/>
                      <a:gd name="connsiteX2" fmla="*/ 1559082 w 1559082"/>
                      <a:gd name="connsiteY2" fmla="*/ 519115 h 1589121"/>
                      <a:gd name="connsiteX3" fmla="*/ 508630 w 1559082"/>
                      <a:gd name="connsiteY3" fmla="*/ 1549350 h 1589121"/>
                      <a:gd name="connsiteX4" fmla="*/ 29047 w 1559082"/>
                      <a:gd name="connsiteY4" fmla="*/ 1038837 h 1589121"/>
                      <a:gd name="connsiteX0" fmla="*/ 29047 w 1559082"/>
                      <a:gd name="connsiteY0" fmla="*/ 1038837 h 1589121"/>
                      <a:gd name="connsiteX1" fmla="*/ 1068547 w 1559082"/>
                      <a:gd name="connsiteY1" fmla="*/ 0 h 1589121"/>
                      <a:gd name="connsiteX2" fmla="*/ 1559082 w 1559082"/>
                      <a:gd name="connsiteY2" fmla="*/ 519115 h 1589121"/>
                      <a:gd name="connsiteX3" fmla="*/ 508630 w 1559082"/>
                      <a:gd name="connsiteY3" fmla="*/ 1549350 h 1589121"/>
                      <a:gd name="connsiteX4" fmla="*/ 29047 w 1559082"/>
                      <a:gd name="connsiteY4" fmla="*/ 1038837 h 1589121"/>
                      <a:gd name="connsiteX0" fmla="*/ 33940 w 1563975"/>
                      <a:gd name="connsiteY0" fmla="*/ 1038837 h 1635593"/>
                      <a:gd name="connsiteX1" fmla="*/ 1073440 w 1563975"/>
                      <a:gd name="connsiteY1" fmla="*/ 0 h 1635593"/>
                      <a:gd name="connsiteX2" fmla="*/ 1563975 w 1563975"/>
                      <a:gd name="connsiteY2" fmla="*/ 519115 h 1635593"/>
                      <a:gd name="connsiteX3" fmla="*/ 453992 w 1563975"/>
                      <a:gd name="connsiteY3" fmla="*/ 1599357 h 1635593"/>
                      <a:gd name="connsiteX4" fmla="*/ 33940 w 1563975"/>
                      <a:gd name="connsiteY4" fmla="*/ 1038837 h 1635593"/>
                      <a:gd name="connsiteX0" fmla="*/ 33940 w 1563975"/>
                      <a:gd name="connsiteY0" fmla="*/ 1038837 h 1635593"/>
                      <a:gd name="connsiteX1" fmla="*/ 1073440 w 1563975"/>
                      <a:gd name="connsiteY1" fmla="*/ 0 h 1635593"/>
                      <a:gd name="connsiteX2" fmla="*/ 1563975 w 1563975"/>
                      <a:gd name="connsiteY2" fmla="*/ 519115 h 1635593"/>
                      <a:gd name="connsiteX3" fmla="*/ 453992 w 1563975"/>
                      <a:gd name="connsiteY3" fmla="*/ 1599357 h 1635593"/>
                      <a:gd name="connsiteX4" fmla="*/ 33940 w 1563975"/>
                      <a:gd name="connsiteY4" fmla="*/ 1038837 h 1635593"/>
                      <a:gd name="connsiteX0" fmla="*/ 33940 w 1563975"/>
                      <a:gd name="connsiteY0" fmla="*/ 1038837 h 1635593"/>
                      <a:gd name="connsiteX1" fmla="*/ 1073440 w 1563975"/>
                      <a:gd name="connsiteY1" fmla="*/ 0 h 1635593"/>
                      <a:gd name="connsiteX2" fmla="*/ 1563975 w 1563975"/>
                      <a:gd name="connsiteY2" fmla="*/ 519115 h 1635593"/>
                      <a:gd name="connsiteX3" fmla="*/ 453992 w 1563975"/>
                      <a:gd name="connsiteY3" fmla="*/ 1599357 h 1635593"/>
                      <a:gd name="connsiteX4" fmla="*/ 33940 w 1563975"/>
                      <a:gd name="connsiteY4" fmla="*/ 1038837 h 1635593"/>
                      <a:gd name="connsiteX0" fmla="*/ 91182 w 1621217"/>
                      <a:gd name="connsiteY0" fmla="*/ 1038837 h 1634464"/>
                      <a:gd name="connsiteX1" fmla="*/ 1130682 w 1621217"/>
                      <a:gd name="connsiteY1" fmla="*/ 0 h 1634464"/>
                      <a:gd name="connsiteX2" fmla="*/ 1621217 w 1621217"/>
                      <a:gd name="connsiteY2" fmla="*/ 519115 h 1634464"/>
                      <a:gd name="connsiteX3" fmla="*/ 511234 w 1621217"/>
                      <a:gd name="connsiteY3" fmla="*/ 1599357 h 1634464"/>
                      <a:gd name="connsiteX4" fmla="*/ 91182 w 1621217"/>
                      <a:gd name="connsiteY4" fmla="*/ 1038837 h 1634464"/>
                      <a:gd name="connsiteX0" fmla="*/ 97152 w 1627187"/>
                      <a:gd name="connsiteY0" fmla="*/ 1038837 h 1634464"/>
                      <a:gd name="connsiteX1" fmla="*/ 1136652 w 1627187"/>
                      <a:gd name="connsiteY1" fmla="*/ 0 h 1634464"/>
                      <a:gd name="connsiteX2" fmla="*/ 1627187 w 1627187"/>
                      <a:gd name="connsiteY2" fmla="*/ 519115 h 1634464"/>
                      <a:gd name="connsiteX3" fmla="*/ 517204 w 1627187"/>
                      <a:gd name="connsiteY3" fmla="*/ 1599357 h 1634464"/>
                      <a:gd name="connsiteX4" fmla="*/ 97152 w 1627187"/>
                      <a:gd name="connsiteY4" fmla="*/ 1038837 h 1634464"/>
                      <a:gd name="connsiteX0" fmla="*/ 94165 w 1624200"/>
                      <a:gd name="connsiteY0" fmla="*/ 1038837 h 1634464"/>
                      <a:gd name="connsiteX1" fmla="*/ 1133665 w 1624200"/>
                      <a:gd name="connsiteY1" fmla="*/ 0 h 1634464"/>
                      <a:gd name="connsiteX2" fmla="*/ 1624200 w 1624200"/>
                      <a:gd name="connsiteY2" fmla="*/ 519115 h 1634464"/>
                      <a:gd name="connsiteX3" fmla="*/ 514217 w 1624200"/>
                      <a:gd name="connsiteY3" fmla="*/ 1599357 h 1634464"/>
                      <a:gd name="connsiteX4" fmla="*/ 94165 w 1624200"/>
                      <a:gd name="connsiteY4" fmla="*/ 1038837 h 1634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200" h="1634464">
                        <a:moveTo>
                          <a:pt x="94165" y="1038837"/>
                        </a:moveTo>
                        <a:cubicBezTo>
                          <a:pt x="331947" y="798075"/>
                          <a:pt x="931445" y="201316"/>
                          <a:pt x="1133665" y="0"/>
                        </a:cubicBezTo>
                        <a:cubicBezTo>
                          <a:pt x="1331128" y="198733"/>
                          <a:pt x="1500034" y="383128"/>
                          <a:pt x="1624200" y="519115"/>
                        </a:cubicBezTo>
                        <a:lnTo>
                          <a:pt x="514217" y="1599357"/>
                        </a:lnTo>
                        <a:cubicBezTo>
                          <a:pt x="194177" y="1760497"/>
                          <a:pt x="-177775" y="1331087"/>
                          <a:pt x="94165" y="1038837"/>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srgbClr val="595959"/>
                      </a:solidFill>
                      <a:latin typeface="Calibri" panose="020F0502020204030204"/>
                    </a:endParaRPr>
                  </a:p>
                </p:txBody>
              </p:sp>
            </p:grpSp>
          </p:grpSp>
          <p:cxnSp>
            <p:nvCxnSpPr>
              <p:cNvPr id="198" name="Straight Connector 197"/>
              <p:cNvCxnSpPr/>
              <p:nvPr/>
            </p:nvCxnSpPr>
            <p:spPr>
              <a:xfrm>
                <a:off x="8824573" y="2617468"/>
                <a:ext cx="1188720" cy="0"/>
              </a:xfrm>
              <a:prstGeom prst="line">
                <a:avLst/>
              </a:prstGeom>
              <a:noFill/>
              <a:ln w="6350" cap="flat" cmpd="sng" algn="ctr">
                <a:solidFill>
                  <a:srgbClr val="969696"/>
                </a:solidFill>
                <a:prstDash val="solid"/>
                <a:miter lim="800000"/>
                <a:headEnd type="none"/>
              </a:ln>
              <a:effectLst/>
            </p:spPr>
          </p:cxnSp>
          <p:pic>
            <p:nvPicPr>
              <p:cNvPr id="102" name="Picture 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4298" y="3375499"/>
                <a:ext cx="1420238" cy="128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05937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6A99BC-3C9D-4DF8-8B8C-E1FD2BDF0AD4}" type="slidenum">
              <a:rPr kumimoji="0" lang="en-US" sz="1000" b="0" i="0" u="none" strike="noStrike" kern="1200" cap="none" spc="0" normalizeH="0" baseline="0" noProof="0" smtClean="0">
                <a:ln>
                  <a:noFill/>
                </a:ln>
                <a:solidFill>
                  <a:srgbClr val="595959"/>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327535" y="2274448"/>
            <a:ext cx="2305810" cy="3111166"/>
          </a:xfrm>
          <a:prstGeom prst="rect">
            <a:avLst/>
          </a:prstGeom>
        </p:spPr>
      </p:pic>
      <p:sp>
        <p:nvSpPr>
          <p:cNvPr id="7" name="Rectangle 6"/>
          <p:cNvSpPr/>
          <p:nvPr/>
        </p:nvSpPr>
        <p:spPr>
          <a:xfrm>
            <a:off x="465666" y="2204161"/>
            <a:ext cx="2297829" cy="453272"/>
          </a:xfrm>
          <a:prstGeom prst="rect">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95959"/>
                </a:solidFill>
                <a:effectLst/>
                <a:uLnTx/>
                <a:uFillTx/>
                <a:latin typeface="Arial" panose="020B0604020202020204"/>
                <a:ea typeface="+mn-ea"/>
                <a:cs typeface="+mn-cs"/>
              </a:rPr>
              <a:t>Defined focus on tax preparation and reporting</a:t>
            </a:r>
          </a:p>
        </p:txBody>
      </p:sp>
      <p:sp>
        <p:nvSpPr>
          <p:cNvPr id="8" name="Rectangle 7"/>
          <p:cNvSpPr/>
          <p:nvPr/>
        </p:nvSpPr>
        <p:spPr>
          <a:xfrm>
            <a:off x="6217519" y="2174988"/>
            <a:ext cx="2297831" cy="480451"/>
          </a:xfrm>
          <a:prstGeom prst="rect">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95959"/>
                </a:solidFill>
                <a:effectLst/>
                <a:uLnTx/>
                <a:uFillTx/>
                <a:latin typeface="Arial" panose="020B0604020202020204"/>
                <a:ea typeface="+mn-ea"/>
                <a:cs typeface="+mn-cs"/>
              </a:rPr>
              <a:t>Detail from banks summarized to the client via Financial Statements</a:t>
            </a:r>
          </a:p>
        </p:txBody>
      </p:sp>
      <p:sp>
        <p:nvSpPr>
          <p:cNvPr id="12" name="Rectangle 11"/>
          <p:cNvSpPr/>
          <p:nvPr/>
        </p:nvSpPr>
        <p:spPr>
          <a:xfrm>
            <a:off x="2113816" y="2856700"/>
            <a:ext cx="649679" cy="565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9CDE"/>
                </a:solidFill>
                <a:effectLst/>
                <a:uLnTx/>
                <a:uFillTx/>
                <a:latin typeface="Arial" panose="020B0604020202020204"/>
                <a:ea typeface="+mn-ea"/>
                <a:cs typeface="+mn-cs"/>
              </a:rPr>
              <a:t>K-1 Solution</a:t>
            </a:r>
            <a:endParaRPr kumimoji="0" lang="en-US" sz="800" b="0" i="0" u="none" strike="noStrike" kern="1200" cap="none" spc="0" normalizeH="0" baseline="0" noProof="0" dirty="0">
              <a:ln>
                <a:noFill/>
              </a:ln>
              <a:solidFill>
                <a:srgbClr val="009CDE"/>
              </a:solidFill>
              <a:effectLst/>
              <a:uLnTx/>
              <a:uFillTx/>
              <a:latin typeface="Arial" panose="020B0604020202020204"/>
              <a:ea typeface="+mn-ea"/>
              <a:cs typeface="+mn-cs"/>
            </a:endParaRPr>
          </a:p>
        </p:txBody>
      </p:sp>
      <p:sp>
        <p:nvSpPr>
          <p:cNvPr id="13" name="Rectangle 12"/>
          <p:cNvSpPr/>
          <p:nvPr/>
        </p:nvSpPr>
        <p:spPr>
          <a:xfrm>
            <a:off x="457200" y="2868036"/>
            <a:ext cx="649679" cy="565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9CDE"/>
                </a:solidFill>
                <a:effectLst/>
                <a:uLnTx/>
                <a:uFillTx/>
                <a:latin typeface="Arial" panose="020B0604020202020204"/>
                <a:ea typeface="+mn-ea"/>
                <a:cs typeface="+mn-cs"/>
              </a:rPr>
              <a:t>SurePrep</a:t>
            </a:r>
            <a:endParaRPr kumimoji="0" lang="en-US" sz="800" b="0" i="0" u="none" strike="noStrike" kern="1200" cap="none" spc="0" normalizeH="0" baseline="0" noProof="0" dirty="0">
              <a:ln>
                <a:noFill/>
              </a:ln>
              <a:solidFill>
                <a:srgbClr val="009CDE"/>
              </a:solidFill>
              <a:effectLst/>
              <a:uLnTx/>
              <a:uFillTx/>
              <a:latin typeface="Arial" panose="020B0604020202020204"/>
              <a:ea typeface="+mn-ea"/>
              <a:cs typeface="+mn-cs"/>
            </a:endParaRPr>
          </a:p>
        </p:txBody>
      </p:sp>
      <p:sp>
        <p:nvSpPr>
          <p:cNvPr id="14" name="Rectangle 13"/>
          <p:cNvSpPr/>
          <p:nvPr/>
        </p:nvSpPr>
        <p:spPr>
          <a:xfrm>
            <a:off x="1289740" y="2868036"/>
            <a:ext cx="649679" cy="565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9CDE"/>
                </a:solidFill>
                <a:effectLst/>
                <a:uLnTx/>
                <a:uFillTx/>
                <a:latin typeface="Arial" panose="020B0604020202020204"/>
                <a:ea typeface="+mn-ea"/>
                <a:cs typeface="+mn-cs"/>
              </a:rPr>
              <a:t>Tax</a:t>
            </a:r>
            <a:r>
              <a:rPr kumimoji="0" lang="en-US" sz="800" b="0" i="0" u="none" strike="noStrike" kern="1200" cap="none" spc="0" normalizeH="0" baseline="0" noProof="0" dirty="0" smtClean="0">
                <a:ln>
                  <a:noFill/>
                </a:ln>
                <a:solidFill>
                  <a:prstClr val="white"/>
                </a:solidFill>
                <a:effectLst/>
                <a:uLnTx/>
                <a:uFillTx/>
                <a:latin typeface="Arial" panose="020B0604020202020204"/>
                <a:ea typeface="+mn-ea"/>
                <a:cs typeface="+mn-cs"/>
              </a:rPr>
              <a:t> </a:t>
            </a:r>
            <a:r>
              <a:rPr kumimoji="0" lang="en-US" sz="800" b="0" i="0" u="none" strike="noStrike" kern="1200" cap="none" spc="0" normalizeH="0" baseline="0" noProof="0" dirty="0">
                <a:ln>
                  <a:noFill/>
                </a:ln>
                <a:solidFill>
                  <a:srgbClr val="009CDE"/>
                </a:solidFill>
                <a:effectLst/>
                <a:uLnTx/>
                <a:uFillTx/>
                <a:latin typeface="Arial" panose="020B0604020202020204"/>
                <a:ea typeface="+mn-ea"/>
                <a:cs typeface="+mn-cs"/>
              </a:rPr>
              <a:t>Caddy</a:t>
            </a:r>
          </a:p>
        </p:txBody>
      </p:sp>
      <p:sp>
        <p:nvSpPr>
          <p:cNvPr id="15" name="Rectangle 14"/>
          <p:cNvSpPr/>
          <p:nvPr/>
        </p:nvSpPr>
        <p:spPr>
          <a:xfrm>
            <a:off x="1691712" y="3595255"/>
            <a:ext cx="649679" cy="565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9CDE"/>
                </a:solidFill>
                <a:effectLst/>
                <a:uLnTx/>
                <a:uFillTx/>
                <a:latin typeface="Arial" panose="020B0604020202020204"/>
                <a:ea typeface="+mn-ea"/>
                <a:cs typeface="+mn-cs"/>
              </a:rPr>
              <a:t>Managed Services</a:t>
            </a:r>
            <a:endParaRPr kumimoji="0" lang="en-US" sz="800" b="0" i="0" u="none" strike="noStrike" kern="1200" cap="none" spc="0" normalizeH="0" baseline="0" noProof="0" dirty="0">
              <a:ln>
                <a:noFill/>
              </a:ln>
              <a:solidFill>
                <a:srgbClr val="009CDE"/>
              </a:solidFill>
              <a:effectLst/>
              <a:uLnTx/>
              <a:uFillTx/>
              <a:latin typeface="Arial" panose="020B0604020202020204"/>
              <a:ea typeface="+mn-ea"/>
              <a:cs typeface="+mn-cs"/>
            </a:endParaRPr>
          </a:p>
        </p:txBody>
      </p:sp>
      <p:sp>
        <p:nvSpPr>
          <p:cNvPr id="16" name="Rectangle 15"/>
          <p:cNvSpPr/>
          <p:nvPr/>
        </p:nvSpPr>
        <p:spPr>
          <a:xfrm>
            <a:off x="879305" y="3591977"/>
            <a:ext cx="649679" cy="565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9CDE"/>
                </a:solidFill>
                <a:effectLst/>
                <a:uLnTx/>
                <a:uFillTx/>
                <a:latin typeface="Arial" panose="020B0604020202020204"/>
                <a:ea typeface="+mn-ea"/>
                <a:cs typeface="+mn-cs"/>
              </a:rPr>
              <a:t>PCR</a:t>
            </a:r>
            <a:endParaRPr kumimoji="0" lang="en-US" sz="800" b="0" i="0" u="none" strike="noStrike" kern="1200" cap="none" spc="0" normalizeH="0" baseline="0" noProof="0" dirty="0">
              <a:ln>
                <a:noFill/>
              </a:ln>
              <a:solidFill>
                <a:srgbClr val="009CDE"/>
              </a:solidFill>
              <a:effectLst/>
              <a:uLnTx/>
              <a:uFillTx/>
              <a:latin typeface="Arial" panose="020B0604020202020204"/>
              <a:ea typeface="+mn-ea"/>
              <a:cs typeface="+mn-cs"/>
            </a:endParaRPr>
          </a:p>
        </p:txBody>
      </p:sp>
      <p:sp>
        <p:nvSpPr>
          <p:cNvPr id="17" name="Rectangle 16"/>
          <p:cNvSpPr/>
          <p:nvPr/>
        </p:nvSpPr>
        <p:spPr>
          <a:xfrm>
            <a:off x="6217519" y="2868036"/>
            <a:ext cx="649679" cy="56575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F9C35"/>
                </a:solidFill>
                <a:effectLst/>
                <a:uLnTx/>
                <a:uFillTx/>
                <a:latin typeface="Arial" panose="020B0604020202020204"/>
                <a:ea typeface="+mn-ea"/>
                <a:cs typeface="+mn-cs"/>
              </a:rPr>
              <a:t>Blackline</a:t>
            </a:r>
            <a:endParaRPr kumimoji="0" lang="en-US" sz="800" b="0" i="0" u="none" strike="noStrike" kern="1200" cap="none" spc="0" normalizeH="0" baseline="0" noProof="0" dirty="0">
              <a:ln>
                <a:noFill/>
              </a:ln>
              <a:solidFill>
                <a:srgbClr val="3F9C35"/>
              </a:solidFill>
              <a:effectLst/>
              <a:uLnTx/>
              <a:uFillTx/>
              <a:latin typeface="Arial" panose="020B0604020202020204"/>
              <a:ea typeface="+mn-ea"/>
              <a:cs typeface="+mn-cs"/>
            </a:endParaRPr>
          </a:p>
        </p:txBody>
      </p:sp>
      <p:sp>
        <p:nvSpPr>
          <p:cNvPr id="18" name="Rectangle 17"/>
          <p:cNvSpPr/>
          <p:nvPr/>
        </p:nvSpPr>
        <p:spPr>
          <a:xfrm>
            <a:off x="6639624" y="3591977"/>
            <a:ext cx="649679" cy="56575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9C35"/>
                </a:solidFill>
                <a:effectLst/>
                <a:uLnTx/>
                <a:uFillTx/>
                <a:latin typeface="Arial" panose="020B0604020202020204"/>
                <a:ea typeface="+mn-ea"/>
                <a:cs typeface="+mn-cs"/>
              </a:rPr>
              <a:t>Quick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9C35"/>
                </a:solidFill>
                <a:effectLst/>
                <a:uLnTx/>
                <a:uFillTx/>
                <a:latin typeface="Arial" panose="020B0604020202020204"/>
                <a:ea typeface="+mn-ea"/>
                <a:cs typeface="+mn-cs"/>
              </a:rPr>
              <a:t>Books</a:t>
            </a:r>
          </a:p>
        </p:txBody>
      </p:sp>
      <p:sp>
        <p:nvSpPr>
          <p:cNvPr id="19" name="Rectangle 18"/>
          <p:cNvSpPr/>
          <p:nvPr/>
        </p:nvSpPr>
        <p:spPr>
          <a:xfrm>
            <a:off x="7452031" y="3591977"/>
            <a:ext cx="649679" cy="56575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9C35"/>
                </a:solidFill>
                <a:effectLst/>
                <a:uLnTx/>
                <a:uFillTx/>
                <a:latin typeface="Arial" panose="020B0604020202020204"/>
                <a:ea typeface="+mn-ea"/>
                <a:cs typeface="+mn-cs"/>
              </a:rPr>
              <a:t>Netscape</a:t>
            </a:r>
          </a:p>
        </p:txBody>
      </p:sp>
      <p:sp>
        <p:nvSpPr>
          <p:cNvPr id="20" name="Rectangle 19"/>
          <p:cNvSpPr/>
          <p:nvPr/>
        </p:nvSpPr>
        <p:spPr>
          <a:xfrm>
            <a:off x="7041594" y="2856700"/>
            <a:ext cx="649679" cy="56575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9C35"/>
                </a:solidFill>
                <a:effectLst/>
                <a:uLnTx/>
                <a:uFillTx/>
                <a:latin typeface="Arial" panose="020B0604020202020204"/>
                <a:ea typeface="+mn-ea"/>
                <a:cs typeface="+mn-cs"/>
              </a:rPr>
              <a:t>Intacct</a:t>
            </a:r>
          </a:p>
        </p:txBody>
      </p:sp>
      <p:sp>
        <p:nvSpPr>
          <p:cNvPr id="21" name="Rectangle 20"/>
          <p:cNvSpPr/>
          <p:nvPr/>
        </p:nvSpPr>
        <p:spPr>
          <a:xfrm>
            <a:off x="7865671" y="2856700"/>
            <a:ext cx="649679" cy="56575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9C35"/>
                </a:solidFill>
                <a:effectLst/>
                <a:uLnTx/>
                <a:uFillTx/>
                <a:latin typeface="Arial" panose="020B0604020202020204"/>
                <a:ea typeface="+mn-ea"/>
                <a:cs typeface="+mn-cs"/>
              </a:rPr>
              <a:t>Bill.com</a:t>
            </a:r>
          </a:p>
        </p:txBody>
      </p:sp>
      <p:sp>
        <p:nvSpPr>
          <p:cNvPr id="23" name="Rectangle 22"/>
          <p:cNvSpPr/>
          <p:nvPr/>
        </p:nvSpPr>
        <p:spPr>
          <a:xfrm>
            <a:off x="3107141" y="5822293"/>
            <a:ext cx="2766731" cy="749215"/>
          </a:xfrm>
          <a:prstGeom prst="rect">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95959"/>
                </a:solidFill>
                <a:effectLst/>
                <a:uLnTx/>
                <a:uFillTx/>
                <a:latin typeface="Arial" panose="020B0604020202020204"/>
                <a:ea typeface="+mn-ea"/>
                <a:cs typeface="+mn-cs"/>
              </a:rPr>
              <a:t>Client provided with summary of key metrics in financial statement and/or report format, but no advisory is provided by RSM FAO resources</a:t>
            </a:r>
          </a:p>
        </p:txBody>
      </p:sp>
      <p:sp>
        <p:nvSpPr>
          <p:cNvPr id="24" name="Content Placeholder 4"/>
          <p:cNvSpPr txBox="1">
            <a:spLocks/>
          </p:cNvSpPr>
          <p:nvPr/>
        </p:nvSpPr>
        <p:spPr>
          <a:xfrm>
            <a:off x="465667" y="1276545"/>
            <a:ext cx="8049683" cy="628082"/>
          </a:xfrm>
          <a:prstGeom prst="rect">
            <a:avLst/>
          </a:prstGeom>
        </p:spPr>
        <p:txBody>
          <a:bodyPr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The following diagram outlines the core data flow for </a:t>
            </a:r>
            <a:r>
              <a:rPr kumimoji="0" lang="en-US" sz="1400" b="0" i="0" u="none" strike="noStrike" kern="1200" cap="none" spc="0" normalizeH="0" baseline="0" noProof="0" dirty="0" smtClean="0">
                <a:ln>
                  <a:noFill/>
                </a:ln>
                <a:solidFill>
                  <a:srgbClr val="595959"/>
                </a:solidFill>
                <a:effectLst/>
                <a:uLnTx/>
                <a:uFillTx/>
                <a:latin typeface="Arial" panose="020B0604020202020204" pitchFamily="34" charset="0"/>
                <a:ea typeface="+mn-ea"/>
                <a:cs typeface="Arial" panose="020B0604020202020204" pitchFamily="34" charset="0"/>
              </a:rPr>
              <a:t>family office data </a:t>
            </a:r>
            <a:r>
              <a:rPr kumimoji="0" lang="en-US" sz="1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between RSM’s clients as it pertains to Finance &amp; Accounting Outsourcing and </a:t>
            </a:r>
            <a:r>
              <a:rPr kumimoji="0" lang="en-US" sz="1400" b="0" i="0" u="none" strike="noStrike" kern="1200" cap="none" spc="0" normalizeH="0" baseline="0" noProof="0" dirty="0" smtClean="0">
                <a:ln>
                  <a:noFill/>
                </a:ln>
                <a:solidFill>
                  <a:srgbClr val="595959"/>
                </a:solidFill>
                <a:effectLst/>
                <a:uLnTx/>
                <a:uFillTx/>
                <a:latin typeface="Arial" panose="020B0604020202020204" pitchFamily="34" charset="0"/>
                <a:ea typeface="+mn-ea"/>
                <a:cs typeface="Arial" panose="020B0604020202020204" pitchFamily="34" charset="0"/>
              </a:rPr>
              <a:t>Tax </a:t>
            </a:r>
            <a:r>
              <a:rPr kumimoji="0" lang="en-US" sz="1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workflows respectively:</a:t>
            </a:r>
          </a:p>
        </p:txBody>
      </p:sp>
      <p:grpSp>
        <p:nvGrpSpPr>
          <p:cNvPr id="32" name="Group 31"/>
          <p:cNvGrpSpPr/>
          <p:nvPr/>
        </p:nvGrpSpPr>
        <p:grpSpPr>
          <a:xfrm>
            <a:off x="1061048" y="4775537"/>
            <a:ext cx="1094913" cy="1088557"/>
            <a:chOff x="1061048" y="4949717"/>
            <a:chExt cx="1094913" cy="1088557"/>
          </a:xfrm>
        </p:grpSpPr>
        <p:sp>
          <p:nvSpPr>
            <p:cNvPr id="25" name="Oval 24"/>
            <p:cNvSpPr/>
            <p:nvPr/>
          </p:nvSpPr>
          <p:spPr>
            <a:xfrm>
              <a:off x="1061048" y="4949717"/>
              <a:ext cx="1094913" cy="1088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a:ea typeface="+mn-ea"/>
                  <a:cs typeface="+mn-cs"/>
                </a:rPr>
                <a:t>RSM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a:ea typeface="+mn-ea"/>
                  <a:cs typeface="+mn-cs"/>
                </a:rPr>
                <a:t>FO</a:t>
              </a:r>
              <a:endPar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Donut 29"/>
            <p:cNvSpPr/>
            <p:nvPr/>
          </p:nvSpPr>
          <p:spPr>
            <a:xfrm>
              <a:off x="1137038" y="5037087"/>
              <a:ext cx="942931" cy="913816"/>
            </a:xfrm>
            <a:prstGeom prst="donut">
              <a:avLst>
                <a:gd name="adj" fmla="val 315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Arial" panose="020B0604020202020204"/>
                <a:ea typeface="+mn-ea"/>
                <a:cs typeface="+mn-cs"/>
              </a:endParaRPr>
            </a:p>
          </p:txBody>
        </p:sp>
      </p:grpSp>
      <p:grpSp>
        <p:nvGrpSpPr>
          <p:cNvPr id="34" name="Group 33"/>
          <p:cNvGrpSpPr/>
          <p:nvPr/>
        </p:nvGrpSpPr>
        <p:grpSpPr>
          <a:xfrm>
            <a:off x="6818976" y="4775536"/>
            <a:ext cx="1094913" cy="1088557"/>
            <a:chOff x="1061048" y="4949717"/>
            <a:chExt cx="1094913" cy="1088557"/>
          </a:xfrm>
        </p:grpSpPr>
        <p:sp>
          <p:nvSpPr>
            <p:cNvPr id="35" name="Oval 34"/>
            <p:cNvSpPr/>
            <p:nvPr/>
          </p:nvSpPr>
          <p:spPr>
            <a:xfrm>
              <a:off x="1061048" y="4949717"/>
              <a:ext cx="1094913" cy="108855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a:ea typeface="+mn-ea"/>
                  <a:cs typeface="+mn-cs"/>
                </a:rPr>
                <a:t>RSM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panose="020B0604020202020204"/>
                  <a:ea typeface="+mn-ea"/>
                  <a:cs typeface="+mn-cs"/>
                </a:rPr>
                <a:t>FAO</a:t>
              </a:r>
              <a:endPar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Donut 35"/>
            <p:cNvSpPr/>
            <p:nvPr/>
          </p:nvSpPr>
          <p:spPr>
            <a:xfrm>
              <a:off x="1137038" y="5037087"/>
              <a:ext cx="942931" cy="913816"/>
            </a:xfrm>
            <a:prstGeom prst="donut">
              <a:avLst>
                <a:gd name="adj" fmla="val 315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7" name="Title 1"/>
          <p:cNvSpPr>
            <a:spLocks noGrp="1"/>
          </p:cNvSpPr>
          <p:nvPr>
            <p:ph type="title"/>
          </p:nvPr>
        </p:nvSpPr>
        <p:spPr>
          <a:xfrm>
            <a:off x="508000" y="237067"/>
            <a:ext cx="10845800" cy="855133"/>
          </a:xfrm>
        </p:spPr>
        <p:txBody>
          <a:bodyPr>
            <a:normAutofit/>
          </a:bodyPr>
          <a:lstStyle/>
          <a:p>
            <a:r>
              <a:rPr lang="en-US" dirty="0" smtClean="0"/>
              <a:t>Family office dashboard </a:t>
            </a:r>
            <a:endParaRPr lang="en-US" sz="2000" i="1" dirty="0"/>
          </a:p>
        </p:txBody>
      </p:sp>
      <p:sp>
        <p:nvSpPr>
          <p:cNvPr id="38" name="TextBox 37"/>
          <p:cNvSpPr txBox="1"/>
          <p:nvPr/>
        </p:nvSpPr>
        <p:spPr>
          <a:xfrm>
            <a:off x="1621950" y="2655479"/>
            <a:ext cx="1193585"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595959"/>
                </a:solidFill>
                <a:effectLst/>
                <a:uLnTx/>
                <a:uFillTx/>
                <a:latin typeface="Arial" panose="020B0604020202020204"/>
                <a:ea typeface="+mn-ea"/>
                <a:cs typeface="+mn-cs"/>
              </a:rPr>
              <a:t>Tax Prep Reporting</a:t>
            </a:r>
            <a:endParaRPr kumimoji="0" lang="en-US" sz="800" b="0" i="1" u="none" strike="noStrike" kern="1200" cap="none" spc="0" normalizeH="0" baseline="0" noProof="0" dirty="0">
              <a:ln>
                <a:noFill/>
              </a:ln>
              <a:solidFill>
                <a:srgbClr val="595959"/>
              </a:solidFill>
              <a:effectLst/>
              <a:uLnTx/>
              <a:uFillTx/>
              <a:latin typeface="Arial" panose="020B0604020202020204"/>
              <a:ea typeface="+mn-ea"/>
              <a:cs typeface="+mn-cs"/>
            </a:endParaRPr>
          </a:p>
        </p:txBody>
      </p:sp>
      <p:sp>
        <p:nvSpPr>
          <p:cNvPr id="39" name="TextBox 38"/>
          <p:cNvSpPr txBox="1"/>
          <p:nvPr/>
        </p:nvSpPr>
        <p:spPr>
          <a:xfrm>
            <a:off x="6152715" y="2655169"/>
            <a:ext cx="119358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595959"/>
                </a:solidFill>
                <a:effectLst/>
                <a:uLnTx/>
                <a:uFillTx/>
                <a:latin typeface="Arial" panose="020B0604020202020204"/>
                <a:ea typeface="+mn-ea"/>
                <a:cs typeface="+mn-cs"/>
              </a:rPr>
              <a:t>NPV / Tax Data</a:t>
            </a:r>
            <a:endParaRPr kumimoji="0" lang="en-US" sz="800" b="0" i="1" u="none" strike="noStrike" kern="1200" cap="none" spc="0" normalizeH="0" baseline="0" noProof="0" dirty="0">
              <a:ln>
                <a:noFill/>
              </a:ln>
              <a:solidFill>
                <a:srgbClr val="595959"/>
              </a:solidFill>
              <a:effectLst/>
              <a:uLnTx/>
              <a:uFillTx/>
              <a:latin typeface="Arial" panose="020B0604020202020204"/>
              <a:ea typeface="+mn-ea"/>
              <a:cs typeface="+mn-cs"/>
            </a:endParaRPr>
          </a:p>
        </p:txBody>
      </p:sp>
      <p:sp>
        <p:nvSpPr>
          <p:cNvPr id="40" name="TextBox 39"/>
          <p:cNvSpPr txBox="1"/>
          <p:nvPr/>
        </p:nvSpPr>
        <p:spPr>
          <a:xfrm>
            <a:off x="4339943" y="2924135"/>
            <a:ext cx="1193585"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595959"/>
                </a:solidFill>
                <a:effectLst/>
                <a:uLnTx/>
                <a:uFillTx/>
                <a:latin typeface="Arial" panose="020B0604020202020204"/>
                <a:ea typeface="+mn-ea"/>
                <a:cs typeface="+mn-cs"/>
              </a:rPr>
              <a:t>Banks</a:t>
            </a:r>
            <a:endParaRPr kumimoji="0" lang="en-US" sz="800" b="0" i="1" u="none" strike="noStrike" kern="1200" cap="none" spc="0" normalizeH="0" baseline="0" noProof="0" dirty="0">
              <a:ln>
                <a:noFill/>
              </a:ln>
              <a:solidFill>
                <a:srgbClr val="595959"/>
              </a:solidFill>
              <a:effectLst/>
              <a:uLnTx/>
              <a:uFillTx/>
              <a:latin typeface="Arial" panose="020B0604020202020204"/>
              <a:ea typeface="+mn-ea"/>
              <a:cs typeface="+mn-cs"/>
            </a:endParaRPr>
          </a:p>
        </p:txBody>
      </p:sp>
      <p:sp>
        <p:nvSpPr>
          <p:cNvPr id="42" name="TextBox 41"/>
          <p:cNvSpPr txBox="1"/>
          <p:nvPr/>
        </p:nvSpPr>
        <p:spPr>
          <a:xfrm>
            <a:off x="4324151" y="3942802"/>
            <a:ext cx="119358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595959"/>
                </a:solidFill>
                <a:effectLst/>
                <a:uLnTx/>
                <a:uFillTx/>
                <a:latin typeface="Arial" panose="020B0604020202020204"/>
                <a:ea typeface="+mn-ea"/>
                <a:cs typeface="+mn-cs"/>
              </a:rPr>
              <a:t>Tamarac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595959"/>
                </a:solidFill>
                <a:effectLst/>
                <a:uLnTx/>
                <a:uFillTx/>
                <a:latin typeface="Arial" panose="020B0604020202020204"/>
                <a:ea typeface="+mn-ea"/>
                <a:cs typeface="+mn-cs"/>
              </a:rPr>
              <a:t>(SPEAR)</a:t>
            </a:r>
            <a:endParaRPr kumimoji="0" lang="en-US" sz="800" b="0" i="1" u="none" strike="noStrike" kern="1200" cap="none" spc="0" normalizeH="0" baseline="0" noProof="0" dirty="0">
              <a:ln>
                <a:noFill/>
              </a:ln>
              <a:solidFill>
                <a:srgbClr val="595959"/>
              </a:solidFill>
              <a:effectLst/>
              <a:uLnTx/>
              <a:uFillTx/>
              <a:latin typeface="Arial" panose="020B0604020202020204"/>
              <a:ea typeface="+mn-ea"/>
              <a:cs typeface="+mn-cs"/>
            </a:endParaRPr>
          </a:p>
        </p:txBody>
      </p:sp>
      <p:sp>
        <p:nvSpPr>
          <p:cNvPr id="43" name="TextBox 42"/>
          <p:cNvSpPr txBox="1"/>
          <p:nvPr/>
        </p:nvSpPr>
        <p:spPr>
          <a:xfrm>
            <a:off x="4353328" y="5104370"/>
            <a:ext cx="1193585"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595959"/>
                </a:solidFill>
                <a:effectLst/>
                <a:uLnTx/>
                <a:uFillTx/>
                <a:latin typeface="Arial" panose="020B0604020202020204"/>
                <a:ea typeface="+mn-ea"/>
                <a:cs typeface="+mn-cs"/>
              </a:rPr>
              <a:t>Family Office</a:t>
            </a:r>
          </a:p>
        </p:txBody>
      </p:sp>
      <p:cxnSp>
        <p:nvCxnSpPr>
          <p:cNvPr id="45" name="Straight Arrow Connector 44"/>
          <p:cNvCxnSpPr/>
          <p:nvPr/>
        </p:nvCxnSpPr>
        <p:spPr>
          <a:xfrm>
            <a:off x="2155961" y="5683624"/>
            <a:ext cx="4663013" cy="2828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208145" y="5104370"/>
            <a:ext cx="965348" cy="28216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5699013" y="5088496"/>
            <a:ext cx="965348" cy="28216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769676" y="4023360"/>
            <a:ext cx="0" cy="75217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4769676" y="2924136"/>
            <a:ext cx="0" cy="74870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5400000" flipH="1" flipV="1">
            <a:off x="2781547" y="3438544"/>
            <a:ext cx="2035762" cy="1075121"/>
          </a:xfrm>
          <a:prstGeom prst="bentConnector3">
            <a:avLst>
              <a:gd name="adj1" fmla="val 8610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3258913" y="4995923"/>
            <a:ext cx="126922" cy="7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a:endCxn id="35" idx="0"/>
          </p:cNvCxnSpPr>
          <p:nvPr/>
        </p:nvCxnSpPr>
        <p:spPr>
          <a:xfrm rot="5400000">
            <a:off x="7176452" y="3623776"/>
            <a:ext cx="1341742" cy="961779"/>
          </a:xfrm>
          <a:prstGeom prst="bentConnector3">
            <a:avLst>
              <a:gd name="adj1" fmla="val 7672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818974" y="4278637"/>
            <a:ext cx="174247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595959"/>
                </a:solidFill>
                <a:effectLst/>
                <a:uLnTx/>
                <a:uFillTx/>
                <a:latin typeface="Arial" panose="020B0604020202020204"/>
                <a:ea typeface="+mn-ea"/>
                <a:cs typeface="+mn-cs"/>
              </a:rPr>
              <a:t>Transactions, Reporting &amp; GL</a:t>
            </a:r>
            <a:endParaRPr kumimoji="0" lang="en-US" sz="800" b="0" i="1" u="none" strike="noStrike" kern="1200" cap="none" spc="0" normalizeH="0" baseline="0" noProof="0" dirty="0">
              <a:ln>
                <a:noFill/>
              </a:ln>
              <a:solidFill>
                <a:srgbClr val="595959"/>
              </a:solidFill>
              <a:effectLst/>
              <a:uLnTx/>
              <a:uFillTx/>
              <a:latin typeface="Arial" panose="020B0604020202020204"/>
              <a:ea typeface="+mn-ea"/>
              <a:cs typeface="+mn-cs"/>
            </a:endParaRPr>
          </a:p>
        </p:txBody>
      </p:sp>
      <p:cxnSp>
        <p:nvCxnSpPr>
          <p:cNvPr id="86" name="Elbow Connector 85"/>
          <p:cNvCxnSpPr>
            <a:stCxn id="17" idx="1"/>
          </p:cNvCxnSpPr>
          <p:nvPr/>
        </p:nvCxnSpPr>
        <p:spPr>
          <a:xfrm rot="10800000" flipV="1">
            <a:off x="5518959" y="3150915"/>
            <a:ext cx="698560" cy="679116"/>
          </a:xfrm>
          <a:prstGeom prst="bentConnector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749507" y="3433794"/>
            <a:ext cx="0" cy="1492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7301475" y="3842824"/>
            <a:ext cx="152400" cy="16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7561580" y="3439377"/>
            <a:ext cx="3268" cy="1380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702272" y="3135035"/>
            <a:ext cx="152400" cy="16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25" idx="0"/>
            <a:endCxn id="14" idx="2"/>
          </p:cNvCxnSpPr>
          <p:nvPr/>
        </p:nvCxnSpPr>
        <p:spPr>
          <a:xfrm flipV="1">
            <a:off x="1608505" y="3433794"/>
            <a:ext cx="6075" cy="13417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15" idx="2"/>
          </p:cNvCxnSpPr>
          <p:nvPr/>
        </p:nvCxnSpPr>
        <p:spPr>
          <a:xfrm flipV="1">
            <a:off x="1608503" y="4161013"/>
            <a:ext cx="408049" cy="22534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p:nvPr/>
        </p:nvCxnSpPr>
        <p:spPr>
          <a:xfrm rot="10800000">
            <a:off x="1204145" y="4158295"/>
            <a:ext cx="404358" cy="22862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endCxn id="12" idx="2"/>
          </p:cNvCxnSpPr>
          <p:nvPr/>
        </p:nvCxnSpPr>
        <p:spPr>
          <a:xfrm rot="5400000" flipH="1" flipV="1">
            <a:off x="1444998" y="3585963"/>
            <a:ext cx="1157162" cy="830153"/>
          </a:xfrm>
          <a:prstGeom prst="bentConnector3">
            <a:avLst>
              <a:gd name="adj1" fmla="val -235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endCxn id="13" idx="2"/>
          </p:cNvCxnSpPr>
          <p:nvPr/>
        </p:nvCxnSpPr>
        <p:spPr>
          <a:xfrm rot="16200000" flipV="1">
            <a:off x="603588" y="3612246"/>
            <a:ext cx="1180116" cy="823211"/>
          </a:xfrm>
          <a:prstGeom prst="bentConnector3">
            <a:avLst>
              <a:gd name="adj1" fmla="val 60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824381" y="4752721"/>
            <a:ext cx="9251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595959"/>
                </a:solidFill>
                <a:effectLst/>
                <a:uLnTx/>
                <a:uFillTx/>
                <a:latin typeface="Arial" panose="020B0604020202020204"/>
                <a:ea typeface="+mn-ea"/>
                <a:cs typeface="+mn-cs"/>
              </a:rPr>
              <a:t>Investment Performance Reporting</a:t>
            </a:r>
          </a:p>
        </p:txBody>
      </p:sp>
      <p:sp>
        <p:nvSpPr>
          <p:cNvPr id="130" name="Rectangle 129"/>
          <p:cNvSpPr/>
          <p:nvPr/>
        </p:nvSpPr>
        <p:spPr>
          <a:xfrm>
            <a:off x="4112131" y="4294833"/>
            <a:ext cx="623809" cy="295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595959"/>
                </a:solidFill>
                <a:effectLst/>
                <a:uLnTx/>
                <a:uFillTx/>
                <a:latin typeface="Arial" panose="020B0604020202020204"/>
                <a:ea typeface="+mn-ea"/>
                <a:cs typeface="+mn-cs"/>
              </a:rPr>
              <a:t>Thought Leadership</a:t>
            </a:r>
            <a:endParaRPr kumimoji="0" lang="en-US" sz="700" b="0" i="0" u="none" strike="noStrike" kern="1200" cap="none" spc="0" normalizeH="0" baseline="0" noProof="0" dirty="0">
              <a:ln>
                <a:noFill/>
              </a:ln>
              <a:solidFill>
                <a:srgbClr val="595959"/>
              </a:solidFill>
              <a:effectLst/>
              <a:uLnTx/>
              <a:uFillTx/>
              <a:latin typeface="Arial" panose="020B0604020202020204"/>
              <a:ea typeface="+mn-ea"/>
              <a:cs typeface="+mn-cs"/>
            </a:endParaRPr>
          </a:p>
        </p:txBody>
      </p:sp>
      <p:sp>
        <p:nvSpPr>
          <p:cNvPr id="131" name="Rectangle 130"/>
          <p:cNvSpPr/>
          <p:nvPr/>
        </p:nvSpPr>
        <p:spPr>
          <a:xfrm>
            <a:off x="4803413" y="4294833"/>
            <a:ext cx="623809" cy="295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595959"/>
                </a:solidFill>
                <a:effectLst/>
                <a:uLnTx/>
                <a:uFillTx/>
                <a:latin typeface="Arial" panose="020B0604020202020204"/>
                <a:ea typeface="+mn-ea"/>
                <a:cs typeface="+mn-cs"/>
              </a:rPr>
              <a:t>Insight</a:t>
            </a:r>
            <a:endParaRPr kumimoji="0" lang="en-US" sz="700" b="0" i="0" u="none" strike="noStrike" kern="1200" cap="none" spc="0" normalizeH="0" baseline="0" noProof="0" dirty="0">
              <a:ln>
                <a:noFill/>
              </a:ln>
              <a:solidFill>
                <a:srgbClr val="595959"/>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4953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p:txBody>
          <a:bodyPr/>
          <a:lstStyle/>
          <a:p>
            <a:r>
              <a:rPr lang="en-US" dirty="0" smtClean="0"/>
              <a:t>Family office dashboard</a:t>
            </a:r>
            <a:endParaRPr lang="en-US" dirty="0"/>
          </a:p>
        </p:txBody>
      </p:sp>
      <p:sp>
        <p:nvSpPr>
          <p:cNvPr id="6" name="Rectangle 5"/>
          <p:cNvSpPr/>
          <p:nvPr/>
        </p:nvSpPr>
        <p:spPr>
          <a:xfrm>
            <a:off x="342900" y="5744468"/>
            <a:ext cx="1697065" cy="203976"/>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a:endParaRPr>
          </a:p>
        </p:txBody>
      </p:sp>
      <p:pic>
        <p:nvPicPr>
          <p:cNvPr id="4" name="Picture 3"/>
          <p:cNvPicPr>
            <a:picLocks noChangeAspect="1"/>
          </p:cNvPicPr>
          <p:nvPr/>
        </p:nvPicPr>
        <p:blipFill>
          <a:blip r:embed="rId3"/>
          <a:stretch>
            <a:fillRect/>
          </a:stretch>
        </p:blipFill>
        <p:spPr>
          <a:xfrm>
            <a:off x="3609528" y="1796143"/>
            <a:ext cx="1480321" cy="153738"/>
          </a:xfrm>
          <a:prstGeom prst="rect">
            <a:avLst/>
          </a:prstGeom>
        </p:spPr>
      </p:pic>
      <p:pic>
        <p:nvPicPr>
          <p:cNvPr id="3" name="Picture 2"/>
          <p:cNvPicPr>
            <a:picLocks noChangeAspect="1"/>
          </p:cNvPicPr>
          <p:nvPr/>
        </p:nvPicPr>
        <p:blipFill rotWithShape="1">
          <a:blip r:embed="rId4"/>
          <a:srcRect r="8601"/>
          <a:stretch/>
        </p:blipFill>
        <p:spPr>
          <a:xfrm>
            <a:off x="-90311" y="1279804"/>
            <a:ext cx="9234311" cy="4781529"/>
          </a:xfrm>
          <a:prstGeom prst="rect">
            <a:avLst/>
          </a:prstGeom>
        </p:spPr>
      </p:pic>
      <p:sp>
        <p:nvSpPr>
          <p:cNvPr id="5" name="Rectangle 4"/>
          <p:cNvSpPr/>
          <p:nvPr/>
        </p:nvSpPr>
        <p:spPr>
          <a:xfrm>
            <a:off x="860750" y="1857958"/>
            <a:ext cx="1392593" cy="2106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panose="020B0604020202020204"/>
            </a:endParaRPr>
          </a:p>
        </p:txBody>
      </p:sp>
    </p:spTree>
    <p:extLst>
      <p:ext uri="{BB962C8B-B14F-4D97-AF65-F5344CB8AC3E}">
        <p14:creationId xmlns:p14="http://schemas.microsoft.com/office/powerpoint/2010/main" val="3481992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Family office dashboard components </a:t>
            </a:r>
            <a:endParaRPr lang="en-US" dirty="0"/>
          </a:p>
        </p:txBody>
      </p:sp>
      <p:grpSp>
        <p:nvGrpSpPr>
          <p:cNvPr id="5" name="Group 133"/>
          <p:cNvGrpSpPr>
            <a:grpSpLocks noChangeAspect="1"/>
          </p:cNvGrpSpPr>
          <p:nvPr/>
        </p:nvGrpSpPr>
        <p:grpSpPr bwMode="auto">
          <a:xfrm>
            <a:off x="4880754" y="2470704"/>
            <a:ext cx="793762" cy="791924"/>
            <a:chOff x="1557" y="3221"/>
            <a:chExt cx="432" cy="431"/>
          </a:xfrm>
          <a:solidFill>
            <a:srgbClr val="656668"/>
          </a:solidFill>
        </p:grpSpPr>
        <p:sp>
          <p:nvSpPr>
            <p:cNvPr id="6" name="Freeform 134"/>
            <p:cNvSpPr>
              <a:spLocks noEditPoints="1"/>
            </p:cNvSpPr>
            <p:nvPr/>
          </p:nvSpPr>
          <p:spPr bwMode="auto">
            <a:xfrm>
              <a:off x="1594" y="3221"/>
              <a:ext cx="147" cy="144"/>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12 h 96"/>
                <a:gd name="T12" fmla="*/ 12 w 96"/>
                <a:gd name="T13" fmla="*/ 48 h 96"/>
                <a:gd name="T14" fmla="*/ 48 w 96"/>
                <a:gd name="T15" fmla="*/ 84 h 96"/>
                <a:gd name="T16" fmla="*/ 84 w 96"/>
                <a:gd name="T17" fmla="*/ 48 h 96"/>
                <a:gd name="T18" fmla="*/ 48 w 96"/>
                <a:gd name="T1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1"/>
                    <a:pt x="22" y="0"/>
                    <a:pt x="48" y="0"/>
                  </a:cubicBezTo>
                  <a:cubicBezTo>
                    <a:pt x="75" y="0"/>
                    <a:pt x="96" y="21"/>
                    <a:pt x="96" y="48"/>
                  </a:cubicBezTo>
                  <a:cubicBezTo>
                    <a:pt x="96" y="74"/>
                    <a:pt x="75" y="96"/>
                    <a:pt x="48" y="96"/>
                  </a:cubicBezTo>
                  <a:close/>
                  <a:moveTo>
                    <a:pt x="48" y="12"/>
                  </a:moveTo>
                  <a:cubicBezTo>
                    <a:pt x="28" y="12"/>
                    <a:pt x="12" y="28"/>
                    <a:pt x="12" y="48"/>
                  </a:cubicBezTo>
                  <a:cubicBezTo>
                    <a:pt x="12" y="68"/>
                    <a:pt x="28" y="84"/>
                    <a:pt x="48" y="84"/>
                  </a:cubicBezTo>
                  <a:cubicBezTo>
                    <a:pt x="68" y="84"/>
                    <a:pt x="84" y="68"/>
                    <a:pt x="84" y="48"/>
                  </a:cubicBezTo>
                  <a:cubicBezTo>
                    <a:pt x="84" y="28"/>
                    <a:pt x="68" y="12"/>
                    <a:pt x="48"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7" name="Freeform 135"/>
            <p:cNvSpPr>
              <a:spLocks noEditPoints="1"/>
            </p:cNvSpPr>
            <p:nvPr/>
          </p:nvSpPr>
          <p:spPr bwMode="auto">
            <a:xfrm>
              <a:off x="1557" y="3383"/>
              <a:ext cx="221" cy="269"/>
            </a:xfrm>
            <a:custGeom>
              <a:avLst/>
              <a:gdLst>
                <a:gd name="T0" fmla="*/ 96 w 144"/>
                <a:gd name="T1" fmla="*/ 180 h 180"/>
                <a:gd name="T2" fmla="*/ 48 w 144"/>
                <a:gd name="T3" fmla="*/ 180 h 180"/>
                <a:gd name="T4" fmla="*/ 42 w 144"/>
                <a:gd name="T5" fmla="*/ 174 h 180"/>
                <a:gd name="T6" fmla="*/ 42 w 144"/>
                <a:gd name="T7" fmla="*/ 99 h 180"/>
                <a:gd name="T8" fmla="*/ 0 w 144"/>
                <a:gd name="T9" fmla="*/ 6 h 180"/>
                <a:gd name="T10" fmla="*/ 6 w 144"/>
                <a:gd name="T11" fmla="*/ 0 h 180"/>
                <a:gd name="T12" fmla="*/ 138 w 144"/>
                <a:gd name="T13" fmla="*/ 0 h 180"/>
                <a:gd name="T14" fmla="*/ 144 w 144"/>
                <a:gd name="T15" fmla="*/ 6 h 180"/>
                <a:gd name="T16" fmla="*/ 102 w 144"/>
                <a:gd name="T17" fmla="*/ 99 h 180"/>
                <a:gd name="T18" fmla="*/ 102 w 144"/>
                <a:gd name="T19" fmla="*/ 174 h 180"/>
                <a:gd name="T20" fmla="*/ 96 w 144"/>
                <a:gd name="T21" fmla="*/ 180 h 180"/>
                <a:gd name="T22" fmla="*/ 54 w 144"/>
                <a:gd name="T23" fmla="*/ 168 h 180"/>
                <a:gd name="T24" fmla="*/ 90 w 144"/>
                <a:gd name="T25" fmla="*/ 168 h 180"/>
                <a:gd name="T26" fmla="*/ 90 w 144"/>
                <a:gd name="T27" fmla="*/ 96 h 180"/>
                <a:gd name="T28" fmla="*/ 93 w 144"/>
                <a:gd name="T29" fmla="*/ 91 h 180"/>
                <a:gd name="T30" fmla="*/ 132 w 144"/>
                <a:gd name="T31" fmla="*/ 12 h 180"/>
                <a:gd name="T32" fmla="*/ 12 w 144"/>
                <a:gd name="T33" fmla="*/ 12 h 180"/>
                <a:gd name="T34" fmla="*/ 51 w 144"/>
                <a:gd name="T35" fmla="*/ 91 h 180"/>
                <a:gd name="T36" fmla="*/ 54 w 144"/>
                <a:gd name="T37" fmla="*/ 96 h 180"/>
                <a:gd name="T38" fmla="*/ 54 w 144"/>
                <a:gd name="T39"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80">
                  <a:moveTo>
                    <a:pt x="96" y="180"/>
                  </a:moveTo>
                  <a:cubicBezTo>
                    <a:pt x="48" y="180"/>
                    <a:pt x="48" y="180"/>
                    <a:pt x="48" y="180"/>
                  </a:cubicBezTo>
                  <a:cubicBezTo>
                    <a:pt x="45" y="180"/>
                    <a:pt x="42" y="177"/>
                    <a:pt x="42" y="174"/>
                  </a:cubicBezTo>
                  <a:cubicBezTo>
                    <a:pt x="42" y="99"/>
                    <a:pt x="42" y="99"/>
                    <a:pt x="42" y="99"/>
                  </a:cubicBezTo>
                  <a:cubicBezTo>
                    <a:pt x="15" y="82"/>
                    <a:pt x="0" y="48"/>
                    <a:pt x="0" y="6"/>
                  </a:cubicBezTo>
                  <a:cubicBezTo>
                    <a:pt x="0" y="3"/>
                    <a:pt x="3" y="0"/>
                    <a:pt x="6" y="0"/>
                  </a:cubicBezTo>
                  <a:cubicBezTo>
                    <a:pt x="138" y="0"/>
                    <a:pt x="138" y="0"/>
                    <a:pt x="138" y="0"/>
                  </a:cubicBezTo>
                  <a:cubicBezTo>
                    <a:pt x="142" y="0"/>
                    <a:pt x="144" y="3"/>
                    <a:pt x="144" y="6"/>
                  </a:cubicBezTo>
                  <a:cubicBezTo>
                    <a:pt x="144" y="48"/>
                    <a:pt x="129" y="82"/>
                    <a:pt x="102" y="99"/>
                  </a:cubicBezTo>
                  <a:cubicBezTo>
                    <a:pt x="102" y="174"/>
                    <a:pt x="102" y="174"/>
                    <a:pt x="102" y="174"/>
                  </a:cubicBezTo>
                  <a:cubicBezTo>
                    <a:pt x="102" y="177"/>
                    <a:pt x="100" y="180"/>
                    <a:pt x="96" y="180"/>
                  </a:cubicBezTo>
                  <a:close/>
                  <a:moveTo>
                    <a:pt x="54" y="168"/>
                  </a:moveTo>
                  <a:cubicBezTo>
                    <a:pt x="90" y="168"/>
                    <a:pt x="90" y="168"/>
                    <a:pt x="90" y="168"/>
                  </a:cubicBezTo>
                  <a:cubicBezTo>
                    <a:pt x="90" y="96"/>
                    <a:pt x="90" y="96"/>
                    <a:pt x="90" y="96"/>
                  </a:cubicBezTo>
                  <a:cubicBezTo>
                    <a:pt x="90" y="94"/>
                    <a:pt x="91" y="92"/>
                    <a:pt x="93" y="91"/>
                  </a:cubicBezTo>
                  <a:cubicBezTo>
                    <a:pt x="117" y="77"/>
                    <a:pt x="131" y="49"/>
                    <a:pt x="132" y="12"/>
                  </a:cubicBezTo>
                  <a:cubicBezTo>
                    <a:pt x="12" y="12"/>
                    <a:pt x="12" y="12"/>
                    <a:pt x="12" y="12"/>
                  </a:cubicBezTo>
                  <a:cubicBezTo>
                    <a:pt x="14" y="49"/>
                    <a:pt x="28" y="77"/>
                    <a:pt x="51" y="91"/>
                  </a:cubicBezTo>
                  <a:cubicBezTo>
                    <a:pt x="53" y="92"/>
                    <a:pt x="54" y="94"/>
                    <a:pt x="54" y="96"/>
                  </a:cubicBezTo>
                  <a:lnTo>
                    <a:pt x="54" y="168"/>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8" name="Freeform 136"/>
            <p:cNvSpPr>
              <a:spLocks noEditPoints="1"/>
            </p:cNvSpPr>
            <p:nvPr/>
          </p:nvSpPr>
          <p:spPr bwMode="auto">
            <a:xfrm>
              <a:off x="1640" y="3383"/>
              <a:ext cx="55" cy="144"/>
            </a:xfrm>
            <a:custGeom>
              <a:avLst/>
              <a:gdLst>
                <a:gd name="T0" fmla="*/ 18 w 36"/>
                <a:gd name="T1" fmla="*/ 96 h 96"/>
                <a:gd name="T2" fmla="*/ 14 w 36"/>
                <a:gd name="T3" fmla="*/ 94 h 96"/>
                <a:gd name="T4" fmla="*/ 2 w 36"/>
                <a:gd name="T5" fmla="*/ 82 h 96"/>
                <a:gd name="T6" fmla="*/ 0 w 36"/>
                <a:gd name="T7" fmla="*/ 77 h 96"/>
                <a:gd name="T8" fmla="*/ 6 w 36"/>
                <a:gd name="T9" fmla="*/ 5 h 96"/>
                <a:gd name="T10" fmla="*/ 12 w 36"/>
                <a:gd name="T11" fmla="*/ 0 h 96"/>
                <a:gd name="T12" fmla="*/ 24 w 36"/>
                <a:gd name="T13" fmla="*/ 0 h 96"/>
                <a:gd name="T14" fmla="*/ 30 w 36"/>
                <a:gd name="T15" fmla="*/ 5 h 96"/>
                <a:gd name="T16" fmla="*/ 36 w 36"/>
                <a:gd name="T17" fmla="*/ 77 h 96"/>
                <a:gd name="T18" fmla="*/ 34 w 36"/>
                <a:gd name="T19" fmla="*/ 82 h 96"/>
                <a:gd name="T20" fmla="*/ 22 w 36"/>
                <a:gd name="T21" fmla="*/ 94 h 96"/>
                <a:gd name="T22" fmla="*/ 18 w 36"/>
                <a:gd name="T23" fmla="*/ 96 h 96"/>
                <a:gd name="T24" fmla="*/ 12 w 36"/>
                <a:gd name="T25" fmla="*/ 76 h 96"/>
                <a:gd name="T26" fmla="*/ 18 w 36"/>
                <a:gd name="T27" fmla="*/ 81 h 96"/>
                <a:gd name="T28" fmla="*/ 24 w 36"/>
                <a:gd name="T29" fmla="*/ 76 h 96"/>
                <a:gd name="T30" fmla="*/ 19 w 36"/>
                <a:gd name="T31" fmla="*/ 12 h 96"/>
                <a:gd name="T32" fmla="*/ 18 w 36"/>
                <a:gd name="T33" fmla="*/ 12 h 96"/>
                <a:gd name="T34" fmla="*/ 12 w 36"/>
                <a:gd name="T35" fmla="*/ 7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96">
                  <a:moveTo>
                    <a:pt x="18" y="96"/>
                  </a:moveTo>
                  <a:cubicBezTo>
                    <a:pt x="17" y="96"/>
                    <a:pt x="15" y="95"/>
                    <a:pt x="14" y="94"/>
                  </a:cubicBezTo>
                  <a:cubicBezTo>
                    <a:pt x="2" y="82"/>
                    <a:pt x="2" y="82"/>
                    <a:pt x="2" y="82"/>
                  </a:cubicBezTo>
                  <a:cubicBezTo>
                    <a:pt x="1" y="81"/>
                    <a:pt x="0" y="79"/>
                    <a:pt x="0" y="77"/>
                  </a:cubicBezTo>
                  <a:cubicBezTo>
                    <a:pt x="6" y="5"/>
                    <a:pt x="6" y="5"/>
                    <a:pt x="6" y="5"/>
                  </a:cubicBezTo>
                  <a:cubicBezTo>
                    <a:pt x="7" y="2"/>
                    <a:pt x="9" y="0"/>
                    <a:pt x="12" y="0"/>
                  </a:cubicBezTo>
                  <a:cubicBezTo>
                    <a:pt x="24" y="0"/>
                    <a:pt x="24" y="0"/>
                    <a:pt x="24" y="0"/>
                  </a:cubicBezTo>
                  <a:cubicBezTo>
                    <a:pt x="27" y="0"/>
                    <a:pt x="30" y="2"/>
                    <a:pt x="30" y="5"/>
                  </a:cubicBezTo>
                  <a:cubicBezTo>
                    <a:pt x="36" y="77"/>
                    <a:pt x="36" y="77"/>
                    <a:pt x="36" y="77"/>
                  </a:cubicBezTo>
                  <a:cubicBezTo>
                    <a:pt x="36" y="79"/>
                    <a:pt x="36" y="81"/>
                    <a:pt x="34" y="82"/>
                  </a:cubicBezTo>
                  <a:cubicBezTo>
                    <a:pt x="22" y="94"/>
                    <a:pt x="22" y="94"/>
                    <a:pt x="22" y="94"/>
                  </a:cubicBezTo>
                  <a:cubicBezTo>
                    <a:pt x="21" y="95"/>
                    <a:pt x="20" y="96"/>
                    <a:pt x="18" y="96"/>
                  </a:cubicBezTo>
                  <a:close/>
                  <a:moveTo>
                    <a:pt x="12" y="76"/>
                  </a:moveTo>
                  <a:cubicBezTo>
                    <a:pt x="18" y="81"/>
                    <a:pt x="18" y="81"/>
                    <a:pt x="18" y="81"/>
                  </a:cubicBezTo>
                  <a:cubicBezTo>
                    <a:pt x="24" y="76"/>
                    <a:pt x="24" y="76"/>
                    <a:pt x="24" y="76"/>
                  </a:cubicBezTo>
                  <a:cubicBezTo>
                    <a:pt x="19" y="12"/>
                    <a:pt x="19" y="12"/>
                    <a:pt x="19" y="12"/>
                  </a:cubicBezTo>
                  <a:cubicBezTo>
                    <a:pt x="18" y="12"/>
                    <a:pt x="18" y="12"/>
                    <a:pt x="18" y="12"/>
                  </a:cubicBezTo>
                  <a:lnTo>
                    <a:pt x="12" y="76"/>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9" name="Rectangle 137"/>
            <p:cNvSpPr>
              <a:spLocks noChangeArrowheads="1"/>
            </p:cNvSpPr>
            <p:nvPr/>
          </p:nvSpPr>
          <p:spPr bwMode="auto">
            <a:xfrm>
              <a:off x="1805" y="3437"/>
              <a:ext cx="101" cy="18"/>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10" name="Freeform 138"/>
            <p:cNvSpPr>
              <a:spLocks/>
            </p:cNvSpPr>
            <p:nvPr/>
          </p:nvSpPr>
          <p:spPr bwMode="auto">
            <a:xfrm>
              <a:off x="1842" y="3275"/>
              <a:ext cx="64" cy="324"/>
            </a:xfrm>
            <a:custGeom>
              <a:avLst/>
              <a:gdLst>
                <a:gd name="T0" fmla="*/ 42 w 42"/>
                <a:gd name="T1" fmla="*/ 216 h 216"/>
                <a:gd name="T2" fmla="*/ 6 w 42"/>
                <a:gd name="T3" fmla="*/ 216 h 216"/>
                <a:gd name="T4" fmla="*/ 0 w 42"/>
                <a:gd name="T5" fmla="*/ 210 h 216"/>
                <a:gd name="T6" fmla="*/ 0 w 42"/>
                <a:gd name="T7" fmla="*/ 6 h 216"/>
                <a:gd name="T8" fmla="*/ 6 w 42"/>
                <a:gd name="T9" fmla="*/ 0 h 216"/>
                <a:gd name="T10" fmla="*/ 42 w 42"/>
                <a:gd name="T11" fmla="*/ 0 h 216"/>
                <a:gd name="T12" fmla="*/ 42 w 42"/>
                <a:gd name="T13" fmla="*/ 12 h 216"/>
                <a:gd name="T14" fmla="*/ 12 w 42"/>
                <a:gd name="T15" fmla="*/ 12 h 216"/>
                <a:gd name="T16" fmla="*/ 12 w 42"/>
                <a:gd name="T17" fmla="*/ 204 h 216"/>
                <a:gd name="T18" fmla="*/ 42 w 42"/>
                <a:gd name="T19" fmla="*/ 204 h 216"/>
                <a:gd name="T20" fmla="*/ 42 w 42"/>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16">
                  <a:moveTo>
                    <a:pt x="42" y="216"/>
                  </a:moveTo>
                  <a:cubicBezTo>
                    <a:pt x="6" y="216"/>
                    <a:pt x="6" y="216"/>
                    <a:pt x="6" y="216"/>
                  </a:cubicBezTo>
                  <a:cubicBezTo>
                    <a:pt x="3" y="216"/>
                    <a:pt x="0" y="213"/>
                    <a:pt x="0" y="210"/>
                  </a:cubicBezTo>
                  <a:cubicBezTo>
                    <a:pt x="0" y="6"/>
                    <a:pt x="0" y="6"/>
                    <a:pt x="0" y="6"/>
                  </a:cubicBezTo>
                  <a:cubicBezTo>
                    <a:pt x="0" y="3"/>
                    <a:pt x="3" y="0"/>
                    <a:pt x="6" y="0"/>
                  </a:cubicBezTo>
                  <a:cubicBezTo>
                    <a:pt x="42" y="0"/>
                    <a:pt x="42" y="0"/>
                    <a:pt x="42" y="0"/>
                  </a:cubicBezTo>
                  <a:cubicBezTo>
                    <a:pt x="42" y="12"/>
                    <a:pt x="42" y="12"/>
                    <a:pt x="42" y="12"/>
                  </a:cubicBezTo>
                  <a:cubicBezTo>
                    <a:pt x="12" y="12"/>
                    <a:pt x="12" y="12"/>
                    <a:pt x="12" y="12"/>
                  </a:cubicBezTo>
                  <a:cubicBezTo>
                    <a:pt x="12" y="204"/>
                    <a:pt x="12" y="204"/>
                    <a:pt x="12" y="204"/>
                  </a:cubicBezTo>
                  <a:cubicBezTo>
                    <a:pt x="42" y="204"/>
                    <a:pt x="42" y="204"/>
                    <a:pt x="42" y="204"/>
                  </a:cubicBezTo>
                  <a:lnTo>
                    <a:pt x="42" y="216"/>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11" name="Freeform 139"/>
            <p:cNvSpPr>
              <a:spLocks noEditPoints="1"/>
            </p:cNvSpPr>
            <p:nvPr/>
          </p:nvSpPr>
          <p:spPr bwMode="auto">
            <a:xfrm>
              <a:off x="1897" y="3239"/>
              <a:ext cx="92" cy="90"/>
            </a:xfrm>
            <a:custGeom>
              <a:avLst/>
              <a:gdLst>
                <a:gd name="T0" fmla="*/ 54 w 60"/>
                <a:gd name="T1" fmla="*/ 60 h 60"/>
                <a:gd name="T2" fmla="*/ 6 w 60"/>
                <a:gd name="T3" fmla="*/ 60 h 60"/>
                <a:gd name="T4" fmla="*/ 0 w 60"/>
                <a:gd name="T5" fmla="*/ 54 h 60"/>
                <a:gd name="T6" fmla="*/ 0 w 60"/>
                <a:gd name="T7" fmla="*/ 6 h 60"/>
                <a:gd name="T8" fmla="*/ 6 w 60"/>
                <a:gd name="T9" fmla="*/ 0 h 60"/>
                <a:gd name="T10" fmla="*/ 54 w 60"/>
                <a:gd name="T11" fmla="*/ 0 h 60"/>
                <a:gd name="T12" fmla="*/ 60 w 60"/>
                <a:gd name="T13" fmla="*/ 6 h 60"/>
                <a:gd name="T14" fmla="*/ 60 w 60"/>
                <a:gd name="T15" fmla="*/ 54 h 60"/>
                <a:gd name="T16" fmla="*/ 54 w 60"/>
                <a:gd name="T17" fmla="*/ 60 h 60"/>
                <a:gd name="T18" fmla="*/ 12 w 60"/>
                <a:gd name="T19" fmla="*/ 48 h 60"/>
                <a:gd name="T20" fmla="*/ 48 w 60"/>
                <a:gd name="T21" fmla="*/ 48 h 60"/>
                <a:gd name="T22" fmla="*/ 48 w 60"/>
                <a:gd name="T23" fmla="*/ 12 h 60"/>
                <a:gd name="T24" fmla="*/ 12 w 60"/>
                <a:gd name="T25" fmla="*/ 12 h 60"/>
                <a:gd name="T26" fmla="*/ 12 w 60"/>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4" y="60"/>
                  </a:moveTo>
                  <a:cubicBezTo>
                    <a:pt x="6" y="60"/>
                    <a:pt x="6" y="60"/>
                    <a:pt x="6" y="60"/>
                  </a:cubicBezTo>
                  <a:cubicBezTo>
                    <a:pt x="3" y="60"/>
                    <a:pt x="0" y="57"/>
                    <a:pt x="0" y="54"/>
                  </a:cubicBezTo>
                  <a:cubicBezTo>
                    <a:pt x="0" y="6"/>
                    <a:pt x="0" y="6"/>
                    <a:pt x="0" y="6"/>
                  </a:cubicBezTo>
                  <a:cubicBezTo>
                    <a:pt x="0" y="3"/>
                    <a:pt x="3" y="0"/>
                    <a:pt x="6" y="0"/>
                  </a:cubicBezTo>
                  <a:cubicBezTo>
                    <a:pt x="54" y="0"/>
                    <a:pt x="54" y="0"/>
                    <a:pt x="54" y="0"/>
                  </a:cubicBezTo>
                  <a:cubicBezTo>
                    <a:pt x="58" y="0"/>
                    <a:pt x="60" y="3"/>
                    <a:pt x="60" y="6"/>
                  </a:cubicBezTo>
                  <a:cubicBezTo>
                    <a:pt x="60" y="54"/>
                    <a:pt x="60" y="54"/>
                    <a:pt x="60" y="54"/>
                  </a:cubicBezTo>
                  <a:cubicBezTo>
                    <a:pt x="60" y="57"/>
                    <a:pt x="58" y="60"/>
                    <a:pt x="54" y="60"/>
                  </a:cubicBezTo>
                  <a:close/>
                  <a:moveTo>
                    <a:pt x="12" y="48"/>
                  </a:moveTo>
                  <a:cubicBezTo>
                    <a:pt x="48" y="48"/>
                    <a:pt x="48" y="48"/>
                    <a:pt x="48" y="48"/>
                  </a:cubicBezTo>
                  <a:cubicBezTo>
                    <a:pt x="48" y="12"/>
                    <a:pt x="48" y="12"/>
                    <a:pt x="48" y="12"/>
                  </a:cubicBezTo>
                  <a:cubicBezTo>
                    <a:pt x="12" y="12"/>
                    <a:pt x="12" y="12"/>
                    <a:pt x="12" y="12"/>
                  </a:cubicBezTo>
                  <a:lnTo>
                    <a:pt x="12" y="48"/>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12" name="Freeform 140"/>
            <p:cNvSpPr>
              <a:spLocks noEditPoints="1"/>
            </p:cNvSpPr>
            <p:nvPr/>
          </p:nvSpPr>
          <p:spPr bwMode="auto">
            <a:xfrm>
              <a:off x="1897" y="3401"/>
              <a:ext cx="92" cy="90"/>
            </a:xfrm>
            <a:custGeom>
              <a:avLst/>
              <a:gdLst>
                <a:gd name="T0" fmla="*/ 54 w 60"/>
                <a:gd name="T1" fmla="*/ 60 h 60"/>
                <a:gd name="T2" fmla="*/ 6 w 60"/>
                <a:gd name="T3" fmla="*/ 60 h 60"/>
                <a:gd name="T4" fmla="*/ 0 w 60"/>
                <a:gd name="T5" fmla="*/ 54 h 60"/>
                <a:gd name="T6" fmla="*/ 0 w 60"/>
                <a:gd name="T7" fmla="*/ 6 h 60"/>
                <a:gd name="T8" fmla="*/ 6 w 60"/>
                <a:gd name="T9" fmla="*/ 0 h 60"/>
                <a:gd name="T10" fmla="*/ 54 w 60"/>
                <a:gd name="T11" fmla="*/ 0 h 60"/>
                <a:gd name="T12" fmla="*/ 60 w 60"/>
                <a:gd name="T13" fmla="*/ 6 h 60"/>
                <a:gd name="T14" fmla="*/ 60 w 60"/>
                <a:gd name="T15" fmla="*/ 54 h 60"/>
                <a:gd name="T16" fmla="*/ 54 w 60"/>
                <a:gd name="T17" fmla="*/ 60 h 60"/>
                <a:gd name="T18" fmla="*/ 12 w 60"/>
                <a:gd name="T19" fmla="*/ 48 h 60"/>
                <a:gd name="T20" fmla="*/ 48 w 60"/>
                <a:gd name="T21" fmla="*/ 48 h 60"/>
                <a:gd name="T22" fmla="*/ 48 w 60"/>
                <a:gd name="T23" fmla="*/ 12 h 60"/>
                <a:gd name="T24" fmla="*/ 12 w 60"/>
                <a:gd name="T25" fmla="*/ 12 h 60"/>
                <a:gd name="T26" fmla="*/ 12 w 60"/>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4" y="60"/>
                  </a:moveTo>
                  <a:cubicBezTo>
                    <a:pt x="6" y="60"/>
                    <a:pt x="6" y="60"/>
                    <a:pt x="6" y="60"/>
                  </a:cubicBezTo>
                  <a:cubicBezTo>
                    <a:pt x="3" y="60"/>
                    <a:pt x="0" y="57"/>
                    <a:pt x="0" y="54"/>
                  </a:cubicBezTo>
                  <a:cubicBezTo>
                    <a:pt x="0" y="6"/>
                    <a:pt x="0" y="6"/>
                    <a:pt x="0" y="6"/>
                  </a:cubicBezTo>
                  <a:cubicBezTo>
                    <a:pt x="0" y="3"/>
                    <a:pt x="3" y="0"/>
                    <a:pt x="6" y="0"/>
                  </a:cubicBezTo>
                  <a:cubicBezTo>
                    <a:pt x="54" y="0"/>
                    <a:pt x="54" y="0"/>
                    <a:pt x="54" y="0"/>
                  </a:cubicBezTo>
                  <a:cubicBezTo>
                    <a:pt x="58" y="0"/>
                    <a:pt x="60" y="3"/>
                    <a:pt x="60" y="6"/>
                  </a:cubicBezTo>
                  <a:cubicBezTo>
                    <a:pt x="60" y="54"/>
                    <a:pt x="60" y="54"/>
                    <a:pt x="60" y="54"/>
                  </a:cubicBezTo>
                  <a:cubicBezTo>
                    <a:pt x="60" y="57"/>
                    <a:pt x="58" y="60"/>
                    <a:pt x="54" y="60"/>
                  </a:cubicBezTo>
                  <a:close/>
                  <a:moveTo>
                    <a:pt x="12" y="48"/>
                  </a:moveTo>
                  <a:cubicBezTo>
                    <a:pt x="48" y="48"/>
                    <a:pt x="48" y="48"/>
                    <a:pt x="48" y="48"/>
                  </a:cubicBezTo>
                  <a:cubicBezTo>
                    <a:pt x="48" y="12"/>
                    <a:pt x="48" y="12"/>
                    <a:pt x="48" y="12"/>
                  </a:cubicBezTo>
                  <a:cubicBezTo>
                    <a:pt x="12" y="12"/>
                    <a:pt x="12" y="12"/>
                    <a:pt x="12" y="12"/>
                  </a:cubicBezTo>
                  <a:lnTo>
                    <a:pt x="12" y="48"/>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13" name="Freeform 141"/>
            <p:cNvSpPr>
              <a:spLocks noEditPoints="1"/>
            </p:cNvSpPr>
            <p:nvPr/>
          </p:nvSpPr>
          <p:spPr bwMode="auto">
            <a:xfrm>
              <a:off x="1897" y="3545"/>
              <a:ext cx="92" cy="90"/>
            </a:xfrm>
            <a:custGeom>
              <a:avLst/>
              <a:gdLst>
                <a:gd name="T0" fmla="*/ 54 w 60"/>
                <a:gd name="T1" fmla="*/ 60 h 60"/>
                <a:gd name="T2" fmla="*/ 6 w 60"/>
                <a:gd name="T3" fmla="*/ 60 h 60"/>
                <a:gd name="T4" fmla="*/ 0 w 60"/>
                <a:gd name="T5" fmla="*/ 54 h 60"/>
                <a:gd name="T6" fmla="*/ 0 w 60"/>
                <a:gd name="T7" fmla="*/ 6 h 60"/>
                <a:gd name="T8" fmla="*/ 6 w 60"/>
                <a:gd name="T9" fmla="*/ 0 h 60"/>
                <a:gd name="T10" fmla="*/ 54 w 60"/>
                <a:gd name="T11" fmla="*/ 0 h 60"/>
                <a:gd name="T12" fmla="*/ 60 w 60"/>
                <a:gd name="T13" fmla="*/ 6 h 60"/>
                <a:gd name="T14" fmla="*/ 60 w 60"/>
                <a:gd name="T15" fmla="*/ 54 h 60"/>
                <a:gd name="T16" fmla="*/ 54 w 60"/>
                <a:gd name="T17" fmla="*/ 60 h 60"/>
                <a:gd name="T18" fmla="*/ 12 w 60"/>
                <a:gd name="T19" fmla="*/ 48 h 60"/>
                <a:gd name="T20" fmla="*/ 48 w 60"/>
                <a:gd name="T21" fmla="*/ 48 h 60"/>
                <a:gd name="T22" fmla="*/ 48 w 60"/>
                <a:gd name="T23" fmla="*/ 12 h 60"/>
                <a:gd name="T24" fmla="*/ 12 w 60"/>
                <a:gd name="T25" fmla="*/ 12 h 60"/>
                <a:gd name="T26" fmla="*/ 12 w 60"/>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4" y="60"/>
                  </a:moveTo>
                  <a:cubicBezTo>
                    <a:pt x="6" y="60"/>
                    <a:pt x="6" y="60"/>
                    <a:pt x="6" y="60"/>
                  </a:cubicBezTo>
                  <a:cubicBezTo>
                    <a:pt x="3" y="60"/>
                    <a:pt x="0" y="57"/>
                    <a:pt x="0" y="54"/>
                  </a:cubicBezTo>
                  <a:cubicBezTo>
                    <a:pt x="0" y="6"/>
                    <a:pt x="0" y="6"/>
                    <a:pt x="0" y="6"/>
                  </a:cubicBezTo>
                  <a:cubicBezTo>
                    <a:pt x="0" y="3"/>
                    <a:pt x="3" y="0"/>
                    <a:pt x="6" y="0"/>
                  </a:cubicBezTo>
                  <a:cubicBezTo>
                    <a:pt x="54" y="0"/>
                    <a:pt x="54" y="0"/>
                    <a:pt x="54" y="0"/>
                  </a:cubicBezTo>
                  <a:cubicBezTo>
                    <a:pt x="58" y="0"/>
                    <a:pt x="60" y="3"/>
                    <a:pt x="60" y="6"/>
                  </a:cubicBezTo>
                  <a:cubicBezTo>
                    <a:pt x="60" y="54"/>
                    <a:pt x="60" y="54"/>
                    <a:pt x="60" y="54"/>
                  </a:cubicBezTo>
                  <a:cubicBezTo>
                    <a:pt x="60" y="57"/>
                    <a:pt x="58" y="60"/>
                    <a:pt x="54" y="60"/>
                  </a:cubicBezTo>
                  <a:close/>
                  <a:moveTo>
                    <a:pt x="12" y="48"/>
                  </a:moveTo>
                  <a:cubicBezTo>
                    <a:pt x="48" y="48"/>
                    <a:pt x="48" y="48"/>
                    <a:pt x="48" y="48"/>
                  </a:cubicBezTo>
                  <a:cubicBezTo>
                    <a:pt x="48" y="12"/>
                    <a:pt x="48" y="12"/>
                    <a:pt x="48" y="12"/>
                  </a:cubicBezTo>
                  <a:cubicBezTo>
                    <a:pt x="12" y="12"/>
                    <a:pt x="12" y="12"/>
                    <a:pt x="12" y="12"/>
                  </a:cubicBezTo>
                  <a:lnTo>
                    <a:pt x="12" y="48"/>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grpSp>
      <p:grpSp>
        <p:nvGrpSpPr>
          <p:cNvPr id="14" name="Group 125"/>
          <p:cNvGrpSpPr>
            <a:grpSpLocks noChangeAspect="1"/>
          </p:cNvGrpSpPr>
          <p:nvPr/>
        </p:nvGrpSpPr>
        <p:grpSpPr bwMode="auto">
          <a:xfrm>
            <a:off x="4883281" y="4029324"/>
            <a:ext cx="807081" cy="844664"/>
            <a:chOff x="1364" y="2998"/>
            <a:chExt cx="408" cy="427"/>
          </a:xfrm>
          <a:solidFill>
            <a:srgbClr val="656668"/>
          </a:solidFill>
        </p:grpSpPr>
        <p:sp>
          <p:nvSpPr>
            <p:cNvPr id="15" name="Freeform 126"/>
            <p:cNvSpPr>
              <a:spLocks noEditPoints="1"/>
            </p:cNvSpPr>
            <p:nvPr/>
          </p:nvSpPr>
          <p:spPr bwMode="auto">
            <a:xfrm>
              <a:off x="1364" y="2998"/>
              <a:ext cx="408" cy="427"/>
            </a:xfrm>
            <a:custGeom>
              <a:avLst/>
              <a:gdLst>
                <a:gd name="T0" fmla="*/ 270 w 276"/>
                <a:gd name="T1" fmla="*/ 288 h 288"/>
                <a:gd name="T2" fmla="*/ 6 w 276"/>
                <a:gd name="T3" fmla="*/ 288 h 288"/>
                <a:gd name="T4" fmla="*/ 0 w 276"/>
                <a:gd name="T5" fmla="*/ 282 h 288"/>
                <a:gd name="T6" fmla="*/ 0 w 276"/>
                <a:gd name="T7" fmla="*/ 6 h 288"/>
                <a:gd name="T8" fmla="*/ 6 w 276"/>
                <a:gd name="T9" fmla="*/ 0 h 288"/>
                <a:gd name="T10" fmla="*/ 270 w 276"/>
                <a:gd name="T11" fmla="*/ 0 h 288"/>
                <a:gd name="T12" fmla="*/ 276 w 276"/>
                <a:gd name="T13" fmla="*/ 6 h 288"/>
                <a:gd name="T14" fmla="*/ 276 w 276"/>
                <a:gd name="T15" fmla="*/ 282 h 288"/>
                <a:gd name="T16" fmla="*/ 270 w 276"/>
                <a:gd name="T17" fmla="*/ 288 h 288"/>
                <a:gd name="T18" fmla="*/ 12 w 276"/>
                <a:gd name="T19" fmla="*/ 276 h 288"/>
                <a:gd name="T20" fmla="*/ 264 w 276"/>
                <a:gd name="T21" fmla="*/ 276 h 288"/>
                <a:gd name="T22" fmla="*/ 264 w 276"/>
                <a:gd name="T23" fmla="*/ 12 h 288"/>
                <a:gd name="T24" fmla="*/ 12 w 276"/>
                <a:gd name="T25" fmla="*/ 12 h 288"/>
                <a:gd name="T26" fmla="*/ 12 w 276"/>
                <a:gd name="T27"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288">
                  <a:moveTo>
                    <a:pt x="270" y="288"/>
                  </a:moveTo>
                  <a:cubicBezTo>
                    <a:pt x="6" y="288"/>
                    <a:pt x="6" y="288"/>
                    <a:pt x="6" y="288"/>
                  </a:cubicBezTo>
                  <a:cubicBezTo>
                    <a:pt x="3" y="288"/>
                    <a:pt x="0" y="285"/>
                    <a:pt x="0" y="282"/>
                  </a:cubicBezTo>
                  <a:cubicBezTo>
                    <a:pt x="0" y="6"/>
                    <a:pt x="0" y="6"/>
                    <a:pt x="0" y="6"/>
                  </a:cubicBezTo>
                  <a:cubicBezTo>
                    <a:pt x="0" y="3"/>
                    <a:pt x="3" y="0"/>
                    <a:pt x="6" y="0"/>
                  </a:cubicBezTo>
                  <a:cubicBezTo>
                    <a:pt x="270" y="0"/>
                    <a:pt x="270" y="0"/>
                    <a:pt x="270" y="0"/>
                  </a:cubicBezTo>
                  <a:cubicBezTo>
                    <a:pt x="274" y="0"/>
                    <a:pt x="276" y="3"/>
                    <a:pt x="276" y="6"/>
                  </a:cubicBezTo>
                  <a:cubicBezTo>
                    <a:pt x="276" y="282"/>
                    <a:pt x="276" y="282"/>
                    <a:pt x="276" y="282"/>
                  </a:cubicBezTo>
                  <a:cubicBezTo>
                    <a:pt x="276" y="285"/>
                    <a:pt x="274" y="288"/>
                    <a:pt x="270" y="288"/>
                  </a:cubicBezTo>
                  <a:close/>
                  <a:moveTo>
                    <a:pt x="12" y="276"/>
                  </a:moveTo>
                  <a:cubicBezTo>
                    <a:pt x="264" y="276"/>
                    <a:pt x="264" y="276"/>
                    <a:pt x="264" y="276"/>
                  </a:cubicBezTo>
                  <a:cubicBezTo>
                    <a:pt x="264" y="12"/>
                    <a:pt x="264" y="12"/>
                    <a:pt x="264" y="12"/>
                  </a:cubicBezTo>
                  <a:cubicBezTo>
                    <a:pt x="12" y="12"/>
                    <a:pt x="12" y="12"/>
                    <a:pt x="12" y="12"/>
                  </a:cubicBezTo>
                  <a:lnTo>
                    <a:pt x="12" y="276"/>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16" name="Freeform 127"/>
            <p:cNvSpPr>
              <a:spLocks/>
            </p:cNvSpPr>
            <p:nvPr/>
          </p:nvSpPr>
          <p:spPr bwMode="auto">
            <a:xfrm>
              <a:off x="1559" y="3123"/>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3"/>
                    <a:pt x="3" y="0"/>
                    <a:pt x="6" y="0"/>
                  </a:cubicBezTo>
                  <a:cubicBezTo>
                    <a:pt x="10" y="0"/>
                    <a:pt x="12" y="3"/>
                    <a:pt x="12" y="6"/>
                  </a:cubicBezTo>
                  <a:cubicBezTo>
                    <a:pt x="12" y="90"/>
                    <a:pt x="12" y="90"/>
                    <a:pt x="12" y="90"/>
                  </a:cubicBezTo>
                  <a:cubicBezTo>
                    <a:pt x="12" y="93"/>
                    <a:pt x="10" y="96"/>
                    <a:pt x="6" y="96"/>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17" name="Freeform 128"/>
            <p:cNvSpPr>
              <a:spLocks/>
            </p:cNvSpPr>
            <p:nvPr/>
          </p:nvSpPr>
          <p:spPr bwMode="auto">
            <a:xfrm>
              <a:off x="1667" y="321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18" name="Freeform 129"/>
            <p:cNvSpPr>
              <a:spLocks/>
            </p:cNvSpPr>
            <p:nvPr/>
          </p:nvSpPr>
          <p:spPr bwMode="auto">
            <a:xfrm>
              <a:off x="1453" y="3052"/>
              <a:ext cx="17" cy="106"/>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19" name="Freeform 130"/>
            <p:cNvSpPr>
              <a:spLocks/>
            </p:cNvSpPr>
            <p:nvPr/>
          </p:nvSpPr>
          <p:spPr bwMode="auto">
            <a:xfrm>
              <a:off x="1453" y="3176"/>
              <a:ext cx="17" cy="89"/>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3" y="60"/>
                    <a:pt x="0" y="57"/>
                    <a:pt x="0" y="54"/>
                  </a:cubicBezTo>
                  <a:cubicBezTo>
                    <a:pt x="0" y="6"/>
                    <a:pt x="0" y="6"/>
                    <a:pt x="0" y="6"/>
                  </a:cubicBezTo>
                  <a:cubicBezTo>
                    <a:pt x="0" y="3"/>
                    <a:pt x="3" y="0"/>
                    <a:pt x="6" y="0"/>
                  </a:cubicBezTo>
                  <a:cubicBezTo>
                    <a:pt x="10" y="0"/>
                    <a:pt x="12" y="3"/>
                    <a:pt x="12" y="6"/>
                  </a:cubicBezTo>
                  <a:cubicBezTo>
                    <a:pt x="12" y="54"/>
                    <a:pt x="12" y="54"/>
                    <a:pt x="12" y="54"/>
                  </a:cubicBezTo>
                  <a:cubicBezTo>
                    <a:pt x="12" y="57"/>
                    <a:pt x="10" y="60"/>
                    <a:pt x="6" y="60"/>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20" name="Freeform 131"/>
            <p:cNvSpPr>
              <a:spLocks/>
            </p:cNvSpPr>
            <p:nvPr/>
          </p:nvSpPr>
          <p:spPr bwMode="auto">
            <a:xfrm>
              <a:off x="1667" y="3052"/>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2" y="96"/>
                    <a:pt x="0" y="93"/>
                    <a:pt x="0" y="90"/>
                  </a:cubicBezTo>
                  <a:cubicBezTo>
                    <a:pt x="0" y="6"/>
                    <a:pt x="0" y="6"/>
                    <a:pt x="0" y="6"/>
                  </a:cubicBezTo>
                  <a:cubicBezTo>
                    <a:pt x="0" y="3"/>
                    <a:pt x="2" y="0"/>
                    <a:pt x="6" y="0"/>
                  </a:cubicBezTo>
                  <a:cubicBezTo>
                    <a:pt x="9" y="0"/>
                    <a:pt x="12" y="3"/>
                    <a:pt x="12" y="6"/>
                  </a:cubicBezTo>
                  <a:cubicBezTo>
                    <a:pt x="12" y="90"/>
                    <a:pt x="12" y="90"/>
                    <a:pt x="12" y="90"/>
                  </a:cubicBezTo>
                  <a:cubicBezTo>
                    <a:pt x="12" y="93"/>
                    <a:pt x="9" y="96"/>
                    <a:pt x="6" y="96"/>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21" name="Freeform 132"/>
            <p:cNvSpPr>
              <a:spLocks/>
            </p:cNvSpPr>
            <p:nvPr/>
          </p:nvSpPr>
          <p:spPr bwMode="auto">
            <a:xfrm>
              <a:off x="1559" y="3052"/>
              <a:ext cx="18" cy="5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22" name="Freeform 133"/>
            <p:cNvSpPr>
              <a:spLocks noEditPoints="1"/>
            </p:cNvSpPr>
            <p:nvPr/>
          </p:nvSpPr>
          <p:spPr bwMode="auto">
            <a:xfrm>
              <a:off x="1632" y="317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23" name="Freeform 134"/>
            <p:cNvSpPr>
              <a:spLocks noEditPoints="1"/>
            </p:cNvSpPr>
            <p:nvPr/>
          </p:nvSpPr>
          <p:spPr bwMode="auto">
            <a:xfrm>
              <a:off x="1524" y="3087"/>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3" y="36"/>
                    <a:pt x="0" y="33"/>
                    <a:pt x="0" y="30"/>
                  </a:cubicBezTo>
                  <a:cubicBezTo>
                    <a:pt x="0" y="6"/>
                    <a:pt x="0" y="6"/>
                    <a:pt x="0" y="6"/>
                  </a:cubicBezTo>
                  <a:cubicBezTo>
                    <a:pt x="0" y="3"/>
                    <a:pt x="3" y="0"/>
                    <a:pt x="6" y="0"/>
                  </a:cubicBezTo>
                  <a:cubicBezTo>
                    <a:pt x="54" y="0"/>
                    <a:pt x="54" y="0"/>
                    <a:pt x="54" y="0"/>
                  </a:cubicBezTo>
                  <a:cubicBezTo>
                    <a:pt x="58" y="0"/>
                    <a:pt x="60" y="3"/>
                    <a:pt x="60" y="6"/>
                  </a:cubicBezTo>
                  <a:cubicBezTo>
                    <a:pt x="60" y="30"/>
                    <a:pt x="60" y="30"/>
                    <a:pt x="60" y="30"/>
                  </a:cubicBezTo>
                  <a:cubicBezTo>
                    <a:pt x="60" y="33"/>
                    <a:pt x="58"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24" name="Freeform 135"/>
            <p:cNvSpPr>
              <a:spLocks noEditPoints="1"/>
            </p:cNvSpPr>
            <p:nvPr/>
          </p:nvSpPr>
          <p:spPr bwMode="auto">
            <a:xfrm>
              <a:off x="1417" y="3140"/>
              <a:ext cx="89" cy="54"/>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3" y="36"/>
                    <a:pt x="0" y="33"/>
                    <a:pt x="0" y="30"/>
                  </a:cubicBezTo>
                  <a:cubicBezTo>
                    <a:pt x="0" y="6"/>
                    <a:pt x="0" y="6"/>
                    <a:pt x="0" y="6"/>
                  </a:cubicBezTo>
                  <a:cubicBezTo>
                    <a:pt x="0" y="3"/>
                    <a:pt x="3" y="0"/>
                    <a:pt x="6" y="0"/>
                  </a:cubicBezTo>
                  <a:cubicBezTo>
                    <a:pt x="54" y="0"/>
                    <a:pt x="54" y="0"/>
                    <a:pt x="54" y="0"/>
                  </a:cubicBezTo>
                  <a:cubicBezTo>
                    <a:pt x="58" y="0"/>
                    <a:pt x="60" y="3"/>
                    <a:pt x="60" y="6"/>
                  </a:cubicBezTo>
                  <a:cubicBezTo>
                    <a:pt x="60" y="30"/>
                    <a:pt x="60" y="30"/>
                    <a:pt x="60" y="30"/>
                  </a:cubicBezTo>
                  <a:cubicBezTo>
                    <a:pt x="60" y="33"/>
                    <a:pt x="58"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25" name="Freeform 136"/>
            <p:cNvSpPr>
              <a:spLocks noEditPoints="1"/>
            </p:cNvSpPr>
            <p:nvPr/>
          </p:nvSpPr>
          <p:spPr bwMode="auto">
            <a:xfrm>
              <a:off x="1641" y="3300"/>
              <a:ext cx="71"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7"/>
                    <a:pt x="12" y="24"/>
                  </a:cubicBezTo>
                  <a:cubicBezTo>
                    <a:pt x="12" y="30"/>
                    <a:pt x="17" y="36"/>
                    <a:pt x="24" y="36"/>
                  </a:cubicBezTo>
                  <a:cubicBezTo>
                    <a:pt x="30" y="36"/>
                    <a:pt x="36" y="30"/>
                    <a:pt x="36" y="24"/>
                  </a:cubicBezTo>
                  <a:cubicBezTo>
                    <a:pt x="36" y="17"/>
                    <a:pt x="30" y="12"/>
                    <a:pt x="24"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26" name="Freeform 137"/>
            <p:cNvSpPr>
              <a:spLocks noEditPoints="1"/>
            </p:cNvSpPr>
            <p:nvPr/>
          </p:nvSpPr>
          <p:spPr bwMode="auto">
            <a:xfrm>
              <a:off x="1532" y="3300"/>
              <a:ext cx="72"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27" name="Freeform 138"/>
            <p:cNvSpPr>
              <a:spLocks noEditPoints="1"/>
            </p:cNvSpPr>
            <p:nvPr/>
          </p:nvSpPr>
          <p:spPr bwMode="auto">
            <a:xfrm>
              <a:off x="1426" y="3300"/>
              <a:ext cx="71"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grpSp>
      <p:grpSp>
        <p:nvGrpSpPr>
          <p:cNvPr id="28" name="Group 27"/>
          <p:cNvGrpSpPr/>
          <p:nvPr/>
        </p:nvGrpSpPr>
        <p:grpSpPr>
          <a:xfrm>
            <a:off x="551803" y="2246687"/>
            <a:ext cx="867532" cy="844914"/>
            <a:chOff x="7494588" y="5003801"/>
            <a:chExt cx="914401" cy="850900"/>
          </a:xfrm>
          <a:solidFill>
            <a:srgbClr val="656668"/>
          </a:solidFill>
        </p:grpSpPr>
        <p:sp>
          <p:nvSpPr>
            <p:cNvPr id="29" name="Freeform 5"/>
            <p:cNvSpPr>
              <a:spLocks/>
            </p:cNvSpPr>
            <p:nvPr/>
          </p:nvSpPr>
          <p:spPr bwMode="auto">
            <a:xfrm>
              <a:off x="7585076" y="5657851"/>
              <a:ext cx="690563" cy="196850"/>
            </a:xfrm>
            <a:custGeom>
              <a:avLst/>
              <a:gdLst>
                <a:gd name="T0" fmla="*/ 201 w 212"/>
                <a:gd name="T1" fmla="*/ 5 h 60"/>
                <a:gd name="T2" fmla="*/ 180 w 212"/>
                <a:gd name="T3" fmla="*/ 24 h 60"/>
                <a:gd name="T4" fmla="*/ 159 w 212"/>
                <a:gd name="T5" fmla="*/ 4 h 60"/>
                <a:gd name="T6" fmla="*/ 152 w 212"/>
                <a:gd name="T7" fmla="*/ 3 h 60"/>
                <a:gd name="T8" fmla="*/ 127 w 212"/>
                <a:gd name="T9" fmla="*/ 13 h 60"/>
                <a:gd name="T10" fmla="*/ 122 w 212"/>
                <a:gd name="T11" fmla="*/ 19 h 60"/>
                <a:gd name="T12" fmla="*/ 122 w 212"/>
                <a:gd name="T13" fmla="*/ 48 h 60"/>
                <a:gd name="T14" fmla="*/ 92 w 212"/>
                <a:gd name="T15" fmla="*/ 48 h 60"/>
                <a:gd name="T16" fmla="*/ 92 w 212"/>
                <a:gd name="T17" fmla="*/ 19 h 60"/>
                <a:gd name="T18" fmla="*/ 88 w 212"/>
                <a:gd name="T19" fmla="*/ 13 h 60"/>
                <a:gd name="T20" fmla="*/ 62 w 212"/>
                <a:gd name="T21" fmla="*/ 3 h 60"/>
                <a:gd name="T22" fmla="*/ 55 w 212"/>
                <a:gd name="T23" fmla="*/ 4 h 60"/>
                <a:gd name="T24" fmla="*/ 34 w 212"/>
                <a:gd name="T25" fmla="*/ 24 h 60"/>
                <a:gd name="T26" fmla="*/ 11 w 212"/>
                <a:gd name="T27" fmla="*/ 2 h 60"/>
                <a:gd name="T28" fmla="*/ 3 w 212"/>
                <a:gd name="T29" fmla="*/ 3 h 60"/>
                <a:gd name="T30" fmla="*/ 3 w 212"/>
                <a:gd name="T31" fmla="*/ 11 h 60"/>
                <a:gd name="T32" fmla="*/ 30 w 212"/>
                <a:gd name="T33" fmla="*/ 37 h 60"/>
                <a:gd name="T34" fmla="*/ 39 w 212"/>
                <a:gd name="T35" fmla="*/ 37 h 60"/>
                <a:gd name="T36" fmla="*/ 60 w 212"/>
                <a:gd name="T37" fmla="*/ 15 h 60"/>
                <a:gd name="T38" fmla="*/ 80 w 212"/>
                <a:gd name="T39" fmla="*/ 23 h 60"/>
                <a:gd name="T40" fmla="*/ 80 w 212"/>
                <a:gd name="T41" fmla="*/ 54 h 60"/>
                <a:gd name="T42" fmla="*/ 86 w 212"/>
                <a:gd name="T43" fmla="*/ 60 h 60"/>
                <a:gd name="T44" fmla="*/ 128 w 212"/>
                <a:gd name="T45" fmla="*/ 60 h 60"/>
                <a:gd name="T46" fmla="*/ 134 w 212"/>
                <a:gd name="T47" fmla="*/ 54 h 60"/>
                <a:gd name="T48" fmla="*/ 134 w 212"/>
                <a:gd name="T49" fmla="*/ 23 h 60"/>
                <a:gd name="T50" fmla="*/ 154 w 212"/>
                <a:gd name="T51" fmla="*/ 15 h 60"/>
                <a:gd name="T52" fmla="*/ 176 w 212"/>
                <a:gd name="T53" fmla="*/ 37 h 60"/>
                <a:gd name="T54" fmla="*/ 184 w 212"/>
                <a:gd name="T55" fmla="*/ 37 h 60"/>
                <a:gd name="T56" fmla="*/ 209 w 212"/>
                <a:gd name="T57" fmla="*/ 13 h 60"/>
                <a:gd name="T58" fmla="*/ 210 w 212"/>
                <a:gd name="T59" fmla="*/ 5 h 60"/>
                <a:gd name="T60" fmla="*/ 201 w 212"/>
                <a:gd name="T61"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60">
                  <a:moveTo>
                    <a:pt x="201" y="5"/>
                  </a:moveTo>
                  <a:cubicBezTo>
                    <a:pt x="180" y="24"/>
                    <a:pt x="180" y="24"/>
                    <a:pt x="180" y="24"/>
                  </a:cubicBezTo>
                  <a:cubicBezTo>
                    <a:pt x="159" y="4"/>
                    <a:pt x="159" y="4"/>
                    <a:pt x="159" y="4"/>
                  </a:cubicBezTo>
                  <a:cubicBezTo>
                    <a:pt x="157" y="2"/>
                    <a:pt x="154" y="1"/>
                    <a:pt x="152" y="3"/>
                  </a:cubicBezTo>
                  <a:cubicBezTo>
                    <a:pt x="145" y="7"/>
                    <a:pt x="136" y="11"/>
                    <a:pt x="127" y="13"/>
                  </a:cubicBezTo>
                  <a:cubicBezTo>
                    <a:pt x="124" y="14"/>
                    <a:pt x="122" y="16"/>
                    <a:pt x="122" y="19"/>
                  </a:cubicBezTo>
                  <a:cubicBezTo>
                    <a:pt x="122" y="48"/>
                    <a:pt x="122" y="48"/>
                    <a:pt x="122" y="48"/>
                  </a:cubicBezTo>
                  <a:cubicBezTo>
                    <a:pt x="92" y="48"/>
                    <a:pt x="92" y="48"/>
                    <a:pt x="92" y="48"/>
                  </a:cubicBezTo>
                  <a:cubicBezTo>
                    <a:pt x="92" y="19"/>
                    <a:pt x="92" y="19"/>
                    <a:pt x="92" y="19"/>
                  </a:cubicBezTo>
                  <a:cubicBezTo>
                    <a:pt x="92" y="16"/>
                    <a:pt x="90" y="14"/>
                    <a:pt x="88" y="13"/>
                  </a:cubicBezTo>
                  <a:cubicBezTo>
                    <a:pt x="78" y="11"/>
                    <a:pt x="69" y="7"/>
                    <a:pt x="62" y="3"/>
                  </a:cubicBezTo>
                  <a:cubicBezTo>
                    <a:pt x="60" y="1"/>
                    <a:pt x="57" y="2"/>
                    <a:pt x="55" y="4"/>
                  </a:cubicBezTo>
                  <a:cubicBezTo>
                    <a:pt x="34" y="24"/>
                    <a:pt x="34" y="24"/>
                    <a:pt x="34" y="24"/>
                  </a:cubicBezTo>
                  <a:cubicBezTo>
                    <a:pt x="11" y="2"/>
                    <a:pt x="11" y="2"/>
                    <a:pt x="11" y="2"/>
                  </a:cubicBezTo>
                  <a:cubicBezTo>
                    <a:pt x="9" y="0"/>
                    <a:pt x="5" y="0"/>
                    <a:pt x="3" y="3"/>
                  </a:cubicBezTo>
                  <a:cubicBezTo>
                    <a:pt x="0" y="5"/>
                    <a:pt x="0" y="9"/>
                    <a:pt x="3" y="11"/>
                  </a:cubicBezTo>
                  <a:cubicBezTo>
                    <a:pt x="30" y="37"/>
                    <a:pt x="30" y="37"/>
                    <a:pt x="30" y="37"/>
                  </a:cubicBezTo>
                  <a:cubicBezTo>
                    <a:pt x="33" y="39"/>
                    <a:pt x="36" y="39"/>
                    <a:pt x="39" y="37"/>
                  </a:cubicBezTo>
                  <a:cubicBezTo>
                    <a:pt x="60" y="15"/>
                    <a:pt x="60" y="15"/>
                    <a:pt x="60" y="15"/>
                  </a:cubicBezTo>
                  <a:cubicBezTo>
                    <a:pt x="66" y="19"/>
                    <a:pt x="73" y="21"/>
                    <a:pt x="80" y="23"/>
                  </a:cubicBezTo>
                  <a:cubicBezTo>
                    <a:pt x="80" y="54"/>
                    <a:pt x="80" y="54"/>
                    <a:pt x="80" y="54"/>
                  </a:cubicBezTo>
                  <a:cubicBezTo>
                    <a:pt x="80" y="57"/>
                    <a:pt x="83" y="60"/>
                    <a:pt x="86" y="60"/>
                  </a:cubicBezTo>
                  <a:cubicBezTo>
                    <a:pt x="128" y="60"/>
                    <a:pt x="128" y="60"/>
                    <a:pt x="128" y="60"/>
                  </a:cubicBezTo>
                  <a:cubicBezTo>
                    <a:pt x="131" y="60"/>
                    <a:pt x="134" y="57"/>
                    <a:pt x="134" y="54"/>
                  </a:cubicBezTo>
                  <a:cubicBezTo>
                    <a:pt x="134" y="23"/>
                    <a:pt x="134" y="23"/>
                    <a:pt x="134" y="23"/>
                  </a:cubicBezTo>
                  <a:cubicBezTo>
                    <a:pt x="141" y="21"/>
                    <a:pt x="148" y="19"/>
                    <a:pt x="154" y="15"/>
                  </a:cubicBezTo>
                  <a:cubicBezTo>
                    <a:pt x="176" y="37"/>
                    <a:pt x="176" y="37"/>
                    <a:pt x="176" y="37"/>
                  </a:cubicBezTo>
                  <a:cubicBezTo>
                    <a:pt x="178" y="39"/>
                    <a:pt x="182" y="39"/>
                    <a:pt x="184" y="37"/>
                  </a:cubicBezTo>
                  <a:cubicBezTo>
                    <a:pt x="209" y="13"/>
                    <a:pt x="209" y="13"/>
                    <a:pt x="209" y="13"/>
                  </a:cubicBezTo>
                  <a:cubicBezTo>
                    <a:pt x="212" y="11"/>
                    <a:pt x="212" y="7"/>
                    <a:pt x="210" y="5"/>
                  </a:cubicBezTo>
                  <a:cubicBezTo>
                    <a:pt x="207" y="2"/>
                    <a:pt x="204" y="2"/>
                    <a:pt x="201" y="5"/>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30" name="Freeform 6"/>
            <p:cNvSpPr>
              <a:spLocks/>
            </p:cNvSpPr>
            <p:nvPr/>
          </p:nvSpPr>
          <p:spPr bwMode="auto">
            <a:xfrm>
              <a:off x="7507288" y="5003801"/>
              <a:ext cx="852488" cy="598488"/>
            </a:xfrm>
            <a:custGeom>
              <a:avLst/>
              <a:gdLst>
                <a:gd name="T0" fmla="*/ 37 w 262"/>
                <a:gd name="T1" fmla="*/ 157 h 183"/>
                <a:gd name="T2" fmla="*/ 56 w 262"/>
                <a:gd name="T3" fmla="*/ 181 h 183"/>
                <a:gd name="T4" fmla="*/ 47 w 262"/>
                <a:gd name="T5" fmla="*/ 149 h 183"/>
                <a:gd name="T6" fmla="*/ 12 w 262"/>
                <a:gd name="T7" fmla="*/ 145 h 183"/>
                <a:gd name="T8" fmla="*/ 42 w 262"/>
                <a:gd name="T9" fmla="*/ 116 h 183"/>
                <a:gd name="T10" fmla="*/ 58 w 262"/>
                <a:gd name="T11" fmla="*/ 86 h 183"/>
                <a:gd name="T12" fmla="*/ 36 w 262"/>
                <a:gd name="T13" fmla="*/ 58 h 183"/>
                <a:gd name="T14" fmla="*/ 79 w 262"/>
                <a:gd name="T15" fmla="*/ 56 h 183"/>
                <a:gd name="T16" fmla="*/ 112 w 262"/>
                <a:gd name="T17" fmla="*/ 47 h 183"/>
                <a:gd name="T18" fmla="*/ 116 w 262"/>
                <a:gd name="T19" fmla="*/ 12 h 183"/>
                <a:gd name="T20" fmla="*/ 146 w 262"/>
                <a:gd name="T21" fmla="*/ 41 h 183"/>
                <a:gd name="T22" fmla="*/ 176 w 262"/>
                <a:gd name="T23" fmla="*/ 57 h 183"/>
                <a:gd name="T24" fmla="*/ 204 w 262"/>
                <a:gd name="T25" fmla="*/ 35 h 183"/>
                <a:gd name="T26" fmla="*/ 206 w 262"/>
                <a:gd name="T27" fmla="*/ 78 h 183"/>
                <a:gd name="T28" fmla="*/ 215 w 262"/>
                <a:gd name="T29" fmla="*/ 112 h 183"/>
                <a:gd name="T30" fmla="*/ 250 w 262"/>
                <a:gd name="T31" fmla="*/ 116 h 183"/>
                <a:gd name="T32" fmla="*/ 221 w 262"/>
                <a:gd name="T33" fmla="*/ 145 h 183"/>
                <a:gd name="T34" fmla="*/ 205 w 262"/>
                <a:gd name="T35" fmla="*/ 173 h 183"/>
                <a:gd name="T36" fmla="*/ 210 w 262"/>
                <a:gd name="T37" fmla="*/ 182 h 183"/>
                <a:gd name="T38" fmla="*/ 225 w 262"/>
                <a:gd name="T39" fmla="*/ 157 h 183"/>
                <a:gd name="T40" fmla="*/ 262 w 262"/>
                <a:gd name="T41" fmla="*/ 151 h 183"/>
                <a:gd name="T42" fmla="*/ 256 w 262"/>
                <a:gd name="T43" fmla="*/ 104 h 183"/>
                <a:gd name="T44" fmla="*/ 217 w 262"/>
                <a:gd name="T45" fmla="*/ 83 h 183"/>
                <a:gd name="T46" fmla="*/ 241 w 262"/>
                <a:gd name="T47" fmla="*/ 58 h 183"/>
                <a:gd name="T48" fmla="*/ 208 w 262"/>
                <a:gd name="T49" fmla="*/ 23 h 183"/>
                <a:gd name="T50" fmla="*/ 178 w 262"/>
                <a:gd name="T51" fmla="*/ 44 h 183"/>
                <a:gd name="T52" fmla="*/ 158 w 262"/>
                <a:gd name="T53" fmla="*/ 6 h 183"/>
                <a:gd name="T54" fmla="*/ 110 w 262"/>
                <a:gd name="T55" fmla="*/ 0 h 183"/>
                <a:gd name="T56" fmla="*/ 104 w 262"/>
                <a:gd name="T57" fmla="*/ 36 h 183"/>
                <a:gd name="T58" fmla="*/ 63 w 262"/>
                <a:gd name="T59" fmla="*/ 23 h 183"/>
                <a:gd name="T60" fmla="*/ 23 w 262"/>
                <a:gd name="T61" fmla="*/ 53 h 183"/>
                <a:gd name="T62" fmla="*/ 23 w 262"/>
                <a:gd name="T63" fmla="*/ 62 h 183"/>
                <a:gd name="T64" fmla="*/ 37 w 262"/>
                <a:gd name="T65" fmla="*/ 104 h 183"/>
                <a:gd name="T66" fmla="*/ 0 w 262"/>
                <a:gd name="T67" fmla="*/ 110 h 183"/>
                <a:gd name="T68" fmla="*/ 6 w 262"/>
                <a:gd name="T69" fmla="*/ 15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 h="183">
                  <a:moveTo>
                    <a:pt x="6" y="157"/>
                  </a:moveTo>
                  <a:cubicBezTo>
                    <a:pt x="37" y="157"/>
                    <a:pt x="37" y="157"/>
                    <a:pt x="37" y="157"/>
                  </a:cubicBezTo>
                  <a:cubicBezTo>
                    <a:pt x="39" y="164"/>
                    <a:pt x="43" y="172"/>
                    <a:pt x="47" y="179"/>
                  </a:cubicBezTo>
                  <a:cubicBezTo>
                    <a:pt x="49" y="182"/>
                    <a:pt x="53" y="183"/>
                    <a:pt x="56" y="181"/>
                  </a:cubicBezTo>
                  <a:cubicBezTo>
                    <a:pt x="58" y="180"/>
                    <a:pt x="59" y="176"/>
                    <a:pt x="58" y="173"/>
                  </a:cubicBezTo>
                  <a:cubicBezTo>
                    <a:pt x="53" y="165"/>
                    <a:pt x="49" y="157"/>
                    <a:pt x="47" y="149"/>
                  </a:cubicBezTo>
                  <a:cubicBezTo>
                    <a:pt x="47" y="147"/>
                    <a:pt x="44" y="145"/>
                    <a:pt x="42" y="145"/>
                  </a:cubicBezTo>
                  <a:cubicBezTo>
                    <a:pt x="12" y="145"/>
                    <a:pt x="12" y="145"/>
                    <a:pt x="12" y="145"/>
                  </a:cubicBezTo>
                  <a:cubicBezTo>
                    <a:pt x="12" y="116"/>
                    <a:pt x="12" y="116"/>
                    <a:pt x="12" y="116"/>
                  </a:cubicBezTo>
                  <a:cubicBezTo>
                    <a:pt x="42" y="116"/>
                    <a:pt x="42" y="116"/>
                    <a:pt x="42" y="116"/>
                  </a:cubicBezTo>
                  <a:cubicBezTo>
                    <a:pt x="44" y="116"/>
                    <a:pt x="47" y="114"/>
                    <a:pt x="47" y="112"/>
                  </a:cubicBezTo>
                  <a:cubicBezTo>
                    <a:pt x="50" y="102"/>
                    <a:pt x="54" y="92"/>
                    <a:pt x="58" y="86"/>
                  </a:cubicBezTo>
                  <a:cubicBezTo>
                    <a:pt x="59" y="83"/>
                    <a:pt x="59" y="80"/>
                    <a:pt x="57" y="78"/>
                  </a:cubicBezTo>
                  <a:cubicBezTo>
                    <a:pt x="36" y="58"/>
                    <a:pt x="36" y="58"/>
                    <a:pt x="36" y="58"/>
                  </a:cubicBezTo>
                  <a:cubicBezTo>
                    <a:pt x="58" y="35"/>
                    <a:pt x="58" y="35"/>
                    <a:pt x="58" y="35"/>
                  </a:cubicBezTo>
                  <a:cubicBezTo>
                    <a:pt x="79" y="56"/>
                    <a:pt x="79" y="56"/>
                    <a:pt x="79" y="56"/>
                  </a:cubicBezTo>
                  <a:cubicBezTo>
                    <a:pt x="81" y="58"/>
                    <a:pt x="84" y="58"/>
                    <a:pt x="86" y="57"/>
                  </a:cubicBezTo>
                  <a:cubicBezTo>
                    <a:pt x="93" y="53"/>
                    <a:pt x="102" y="49"/>
                    <a:pt x="112" y="47"/>
                  </a:cubicBezTo>
                  <a:cubicBezTo>
                    <a:pt x="114" y="46"/>
                    <a:pt x="116" y="44"/>
                    <a:pt x="116" y="41"/>
                  </a:cubicBezTo>
                  <a:cubicBezTo>
                    <a:pt x="116" y="12"/>
                    <a:pt x="116" y="12"/>
                    <a:pt x="116" y="12"/>
                  </a:cubicBezTo>
                  <a:cubicBezTo>
                    <a:pt x="146" y="12"/>
                    <a:pt x="146" y="12"/>
                    <a:pt x="146" y="12"/>
                  </a:cubicBezTo>
                  <a:cubicBezTo>
                    <a:pt x="146" y="41"/>
                    <a:pt x="146" y="41"/>
                    <a:pt x="146" y="41"/>
                  </a:cubicBezTo>
                  <a:cubicBezTo>
                    <a:pt x="146" y="44"/>
                    <a:pt x="148" y="46"/>
                    <a:pt x="151" y="47"/>
                  </a:cubicBezTo>
                  <a:cubicBezTo>
                    <a:pt x="160" y="49"/>
                    <a:pt x="169" y="53"/>
                    <a:pt x="176" y="57"/>
                  </a:cubicBezTo>
                  <a:cubicBezTo>
                    <a:pt x="178" y="58"/>
                    <a:pt x="181" y="58"/>
                    <a:pt x="183" y="56"/>
                  </a:cubicBezTo>
                  <a:cubicBezTo>
                    <a:pt x="204" y="35"/>
                    <a:pt x="204" y="35"/>
                    <a:pt x="204" y="35"/>
                  </a:cubicBezTo>
                  <a:cubicBezTo>
                    <a:pt x="226" y="58"/>
                    <a:pt x="226" y="58"/>
                    <a:pt x="226" y="58"/>
                  </a:cubicBezTo>
                  <a:cubicBezTo>
                    <a:pt x="206" y="78"/>
                    <a:pt x="206" y="78"/>
                    <a:pt x="206" y="78"/>
                  </a:cubicBezTo>
                  <a:cubicBezTo>
                    <a:pt x="204" y="80"/>
                    <a:pt x="203" y="83"/>
                    <a:pt x="205" y="86"/>
                  </a:cubicBezTo>
                  <a:cubicBezTo>
                    <a:pt x="209" y="92"/>
                    <a:pt x="212" y="102"/>
                    <a:pt x="215" y="112"/>
                  </a:cubicBezTo>
                  <a:cubicBezTo>
                    <a:pt x="216" y="114"/>
                    <a:pt x="218" y="116"/>
                    <a:pt x="221" y="116"/>
                  </a:cubicBezTo>
                  <a:cubicBezTo>
                    <a:pt x="250" y="116"/>
                    <a:pt x="250" y="116"/>
                    <a:pt x="250" y="116"/>
                  </a:cubicBezTo>
                  <a:cubicBezTo>
                    <a:pt x="250" y="145"/>
                    <a:pt x="250" y="145"/>
                    <a:pt x="250" y="145"/>
                  </a:cubicBezTo>
                  <a:cubicBezTo>
                    <a:pt x="221" y="145"/>
                    <a:pt x="221" y="145"/>
                    <a:pt x="221" y="145"/>
                  </a:cubicBezTo>
                  <a:cubicBezTo>
                    <a:pt x="218" y="145"/>
                    <a:pt x="216" y="147"/>
                    <a:pt x="215" y="149"/>
                  </a:cubicBezTo>
                  <a:cubicBezTo>
                    <a:pt x="213" y="157"/>
                    <a:pt x="210" y="165"/>
                    <a:pt x="205" y="173"/>
                  </a:cubicBezTo>
                  <a:cubicBezTo>
                    <a:pt x="203" y="176"/>
                    <a:pt x="204" y="180"/>
                    <a:pt x="207" y="181"/>
                  </a:cubicBezTo>
                  <a:cubicBezTo>
                    <a:pt x="208" y="182"/>
                    <a:pt x="209" y="182"/>
                    <a:pt x="210" y="182"/>
                  </a:cubicBezTo>
                  <a:cubicBezTo>
                    <a:pt x="212" y="182"/>
                    <a:pt x="214" y="181"/>
                    <a:pt x="215" y="179"/>
                  </a:cubicBezTo>
                  <a:cubicBezTo>
                    <a:pt x="220" y="172"/>
                    <a:pt x="223" y="164"/>
                    <a:pt x="225" y="157"/>
                  </a:cubicBezTo>
                  <a:cubicBezTo>
                    <a:pt x="256" y="157"/>
                    <a:pt x="256" y="157"/>
                    <a:pt x="256" y="157"/>
                  </a:cubicBezTo>
                  <a:cubicBezTo>
                    <a:pt x="259" y="157"/>
                    <a:pt x="262" y="154"/>
                    <a:pt x="262" y="151"/>
                  </a:cubicBezTo>
                  <a:cubicBezTo>
                    <a:pt x="262" y="110"/>
                    <a:pt x="262" y="110"/>
                    <a:pt x="262" y="110"/>
                  </a:cubicBezTo>
                  <a:cubicBezTo>
                    <a:pt x="262" y="107"/>
                    <a:pt x="259" y="104"/>
                    <a:pt x="256" y="104"/>
                  </a:cubicBezTo>
                  <a:cubicBezTo>
                    <a:pt x="225" y="104"/>
                    <a:pt x="225" y="104"/>
                    <a:pt x="225" y="104"/>
                  </a:cubicBezTo>
                  <a:cubicBezTo>
                    <a:pt x="223" y="97"/>
                    <a:pt x="220" y="90"/>
                    <a:pt x="217" y="83"/>
                  </a:cubicBezTo>
                  <a:cubicBezTo>
                    <a:pt x="239" y="62"/>
                    <a:pt x="239" y="62"/>
                    <a:pt x="239" y="62"/>
                  </a:cubicBezTo>
                  <a:cubicBezTo>
                    <a:pt x="240" y="61"/>
                    <a:pt x="241" y="59"/>
                    <a:pt x="241" y="58"/>
                  </a:cubicBezTo>
                  <a:cubicBezTo>
                    <a:pt x="241" y="56"/>
                    <a:pt x="240" y="54"/>
                    <a:pt x="239" y="53"/>
                  </a:cubicBezTo>
                  <a:cubicBezTo>
                    <a:pt x="208" y="23"/>
                    <a:pt x="208" y="23"/>
                    <a:pt x="208" y="23"/>
                  </a:cubicBezTo>
                  <a:cubicBezTo>
                    <a:pt x="206" y="20"/>
                    <a:pt x="202" y="20"/>
                    <a:pt x="200" y="23"/>
                  </a:cubicBezTo>
                  <a:cubicBezTo>
                    <a:pt x="178" y="44"/>
                    <a:pt x="178" y="44"/>
                    <a:pt x="178" y="44"/>
                  </a:cubicBezTo>
                  <a:cubicBezTo>
                    <a:pt x="172" y="41"/>
                    <a:pt x="165" y="38"/>
                    <a:pt x="158" y="36"/>
                  </a:cubicBezTo>
                  <a:cubicBezTo>
                    <a:pt x="158" y="6"/>
                    <a:pt x="158" y="6"/>
                    <a:pt x="158" y="6"/>
                  </a:cubicBezTo>
                  <a:cubicBezTo>
                    <a:pt x="158" y="2"/>
                    <a:pt x="155" y="0"/>
                    <a:pt x="152" y="0"/>
                  </a:cubicBezTo>
                  <a:cubicBezTo>
                    <a:pt x="110" y="0"/>
                    <a:pt x="110" y="0"/>
                    <a:pt x="110" y="0"/>
                  </a:cubicBezTo>
                  <a:cubicBezTo>
                    <a:pt x="107" y="0"/>
                    <a:pt x="104" y="2"/>
                    <a:pt x="104" y="6"/>
                  </a:cubicBezTo>
                  <a:cubicBezTo>
                    <a:pt x="104" y="36"/>
                    <a:pt x="104" y="36"/>
                    <a:pt x="104" y="36"/>
                  </a:cubicBezTo>
                  <a:cubicBezTo>
                    <a:pt x="97" y="38"/>
                    <a:pt x="90" y="41"/>
                    <a:pt x="84" y="44"/>
                  </a:cubicBezTo>
                  <a:cubicBezTo>
                    <a:pt x="63" y="23"/>
                    <a:pt x="63" y="23"/>
                    <a:pt x="63" y="23"/>
                  </a:cubicBezTo>
                  <a:cubicBezTo>
                    <a:pt x="60" y="20"/>
                    <a:pt x="56" y="20"/>
                    <a:pt x="54" y="23"/>
                  </a:cubicBezTo>
                  <a:cubicBezTo>
                    <a:pt x="23" y="53"/>
                    <a:pt x="23" y="53"/>
                    <a:pt x="23" y="53"/>
                  </a:cubicBezTo>
                  <a:cubicBezTo>
                    <a:pt x="22" y="54"/>
                    <a:pt x="22" y="56"/>
                    <a:pt x="22" y="58"/>
                  </a:cubicBezTo>
                  <a:cubicBezTo>
                    <a:pt x="22" y="59"/>
                    <a:pt x="22" y="61"/>
                    <a:pt x="23" y="62"/>
                  </a:cubicBezTo>
                  <a:cubicBezTo>
                    <a:pt x="45" y="84"/>
                    <a:pt x="45" y="84"/>
                    <a:pt x="45" y="84"/>
                  </a:cubicBezTo>
                  <a:cubicBezTo>
                    <a:pt x="42" y="90"/>
                    <a:pt x="39" y="97"/>
                    <a:pt x="37" y="104"/>
                  </a:cubicBezTo>
                  <a:cubicBezTo>
                    <a:pt x="6" y="104"/>
                    <a:pt x="6" y="104"/>
                    <a:pt x="6" y="104"/>
                  </a:cubicBezTo>
                  <a:cubicBezTo>
                    <a:pt x="3" y="104"/>
                    <a:pt x="0" y="107"/>
                    <a:pt x="0" y="110"/>
                  </a:cubicBezTo>
                  <a:cubicBezTo>
                    <a:pt x="0" y="151"/>
                    <a:pt x="0" y="151"/>
                    <a:pt x="0" y="151"/>
                  </a:cubicBezTo>
                  <a:cubicBezTo>
                    <a:pt x="0" y="154"/>
                    <a:pt x="3" y="157"/>
                    <a:pt x="6" y="157"/>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31" name="Freeform 7"/>
            <p:cNvSpPr>
              <a:spLocks/>
            </p:cNvSpPr>
            <p:nvPr/>
          </p:nvSpPr>
          <p:spPr bwMode="auto">
            <a:xfrm>
              <a:off x="7885113" y="5176838"/>
              <a:ext cx="260350" cy="415925"/>
            </a:xfrm>
            <a:custGeom>
              <a:avLst/>
              <a:gdLst>
                <a:gd name="T0" fmla="*/ 52 w 80"/>
                <a:gd name="T1" fmla="*/ 126 h 127"/>
                <a:gd name="T2" fmla="*/ 57 w 80"/>
                <a:gd name="T3" fmla="*/ 127 h 127"/>
                <a:gd name="T4" fmla="*/ 61 w 80"/>
                <a:gd name="T5" fmla="*/ 126 h 127"/>
                <a:gd name="T6" fmla="*/ 79 w 80"/>
                <a:gd name="T7" fmla="*/ 79 h 127"/>
                <a:gd name="T8" fmla="*/ 57 w 80"/>
                <a:gd name="T9" fmla="*/ 32 h 127"/>
                <a:gd name="T10" fmla="*/ 23 w 80"/>
                <a:gd name="T11" fmla="*/ 17 h 127"/>
                <a:gd name="T12" fmla="*/ 30 w 80"/>
                <a:gd name="T13" fmla="*/ 12 h 127"/>
                <a:gd name="T14" fmla="*/ 31 w 80"/>
                <a:gd name="T15" fmla="*/ 3 h 127"/>
                <a:gd name="T16" fmla="*/ 23 w 80"/>
                <a:gd name="T17" fmla="*/ 2 h 127"/>
                <a:gd name="T18" fmla="*/ 2 w 80"/>
                <a:gd name="T19" fmla="*/ 18 h 127"/>
                <a:gd name="T20" fmla="*/ 0 w 80"/>
                <a:gd name="T21" fmla="*/ 22 h 127"/>
                <a:gd name="T22" fmla="*/ 1 w 80"/>
                <a:gd name="T23" fmla="*/ 27 h 127"/>
                <a:gd name="T24" fmla="*/ 17 w 80"/>
                <a:gd name="T25" fmla="*/ 46 h 127"/>
                <a:gd name="T26" fmla="*/ 22 w 80"/>
                <a:gd name="T27" fmla="*/ 48 h 127"/>
                <a:gd name="T28" fmla="*/ 26 w 80"/>
                <a:gd name="T29" fmla="*/ 47 h 127"/>
                <a:gd name="T30" fmla="*/ 26 w 80"/>
                <a:gd name="T31" fmla="*/ 38 h 127"/>
                <a:gd name="T32" fmla="*/ 19 w 80"/>
                <a:gd name="T33" fmla="*/ 29 h 127"/>
                <a:gd name="T34" fmla="*/ 49 w 80"/>
                <a:gd name="T35" fmla="*/ 41 h 127"/>
                <a:gd name="T36" fmla="*/ 67 w 80"/>
                <a:gd name="T37" fmla="*/ 79 h 127"/>
                <a:gd name="T38" fmla="*/ 52 w 80"/>
                <a:gd name="T39" fmla="*/ 117 h 127"/>
                <a:gd name="T40" fmla="*/ 52 w 80"/>
                <a:gd name="T41"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7">
                  <a:moveTo>
                    <a:pt x="52" y="126"/>
                  </a:moveTo>
                  <a:cubicBezTo>
                    <a:pt x="54" y="127"/>
                    <a:pt x="55" y="127"/>
                    <a:pt x="57" y="127"/>
                  </a:cubicBezTo>
                  <a:cubicBezTo>
                    <a:pt x="58" y="127"/>
                    <a:pt x="60" y="127"/>
                    <a:pt x="61" y="126"/>
                  </a:cubicBezTo>
                  <a:cubicBezTo>
                    <a:pt x="73" y="113"/>
                    <a:pt x="80" y="96"/>
                    <a:pt x="79" y="79"/>
                  </a:cubicBezTo>
                  <a:cubicBezTo>
                    <a:pt x="78" y="61"/>
                    <a:pt x="70" y="44"/>
                    <a:pt x="57" y="32"/>
                  </a:cubicBezTo>
                  <a:cubicBezTo>
                    <a:pt x="47" y="24"/>
                    <a:pt x="35" y="19"/>
                    <a:pt x="23" y="17"/>
                  </a:cubicBezTo>
                  <a:cubicBezTo>
                    <a:pt x="30" y="12"/>
                    <a:pt x="30" y="12"/>
                    <a:pt x="30" y="12"/>
                  </a:cubicBezTo>
                  <a:cubicBezTo>
                    <a:pt x="33" y="10"/>
                    <a:pt x="33" y="6"/>
                    <a:pt x="31" y="3"/>
                  </a:cubicBezTo>
                  <a:cubicBezTo>
                    <a:pt x="29" y="1"/>
                    <a:pt x="25" y="0"/>
                    <a:pt x="23" y="2"/>
                  </a:cubicBezTo>
                  <a:cubicBezTo>
                    <a:pt x="2" y="18"/>
                    <a:pt x="2" y="18"/>
                    <a:pt x="2" y="18"/>
                  </a:cubicBezTo>
                  <a:cubicBezTo>
                    <a:pt x="1" y="19"/>
                    <a:pt x="0" y="21"/>
                    <a:pt x="0" y="22"/>
                  </a:cubicBezTo>
                  <a:cubicBezTo>
                    <a:pt x="0" y="24"/>
                    <a:pt x="0" y="26"/>
                    <a:pt x="1" y="27"/>
                  </a:cubicBezTo>
                  <a:cubicBezTo>
                    <a:pt x="17" y="46"/>
                    <a:pt x="17" y="46"/>
                    <a:pt x="17" y="46"/>
                  </a:cubicBezTo>
                  <a:cubicBezTo>
                    <a:pt x="18" y="47"/>
                    <a:pt x="20" y="48"/>
                    <a:pt x="22" y="48"/>
                  </a:cubicBezTo>
                  <a:cubicBezTo>
                    <a:pt x="23" y="48"/>
                    <a:pt x="24" y="48"/>
                    <a:pt x="26" y="47"/>
                  </a:cubicBezTo>
                  <a:cubicBezTo>
                    <a:pt x="28" y="45"/>
                    <a:pt x="29" y="41"/>
                    <a:pt x="26" y="38"/>
                  </a:cubicBezTo>
                  <a:cubicBezTo>
                    <a:pt x="19" y="29"/>
                    <a:pt x="19" y="29"/>
                    <a:pt x="19" y="29"/>
                  </a:cubicBezTo>
                  <a:cubicBezTo>
                    <a:pt x="30" y="30"/>
                    <a:pt x="40" y="34"/>
                    <a:pt x="49" y="41"/>
                  </a:cubicBezTo>
                  <a:cubicBezTo>
                    <a:pt x="60" y="51"/>
                    <a:pt x="66" y="64"/>
                    <a:pt x="67" y="79"/>
                  </a:cubicBezTo>
                  <a:cubicBezTo>
                    <a:pt x="68" y="93"/>
                    <a:pt x="62" y="107"/>
                    <a:pt x="52" y="117"/>
                  </a:cubicBezTo>
                  <a:cubicBezTo>
                    <a:pt x="50" y="120"/>
                    <a:pt x="50" y="123"/>
                    <a:pt x="52" y="126"/>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32" name="Freeform 8"/>
            <p:cNvSpPr>
              <a:spLocks/>
            </p:cNvSpPr>
            <p:nvPr/>
          </p:nvSpPr>
          <p:spPr bwMode="auto">
            <a:xfrm>
              <a:off x="7494588" y="5611813"/>
              <a:ext cx="288925" cy="39688"/>
            </a:xfrm>
            <a:custGeom>
              <a:avLst/>
              <a:gdLst>
                <a:gd name="T0" fmla="*/ 89 w 89"/>
                <a:gd name="T1" fmla="*/ 6 h 12"/>
                <a:gd name="T2" fmla="*/ 83 w 89"/>
                <a:gd name="T3" fmla="*/ 0 h 12"/>
                <a:gd name="T4" fmla="*/ 6 w 89"/>
                <a:gd name="T5" fmla="*/ 0 h 12"/>
                <a:gd name="T6" fmla="*/ 0 w 89"/>
                <a:gd name="T7" fmla="*/ 6 h 12"/>
                <a:gd name="T8" fmla="*/ 6 w 89"/>
                <a:gd name="T9" fmla="*/ 12 h 12"/>
                <a:gd name="T10" fmla="*/ 83 w 89"/>
                <a:gd name="T11" fmla="*/ 12 h 12"/>
                <a:gd name="T12" fmla="*/ 89 w 89"/>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9" y="6"/>
                  </a:moveTo>
                  <a:cubicBezTo>
                    <a:pt x="89" y="3"/>
                    <a:pt x="86" y="0"/>
                    <a:pt x="83" y="0"/>
                  </a:cubicBezTo>
                  <a:cubicBezTo>
                    <a:pt x="6" y="0"/>
                    <a:pt x="6" y="0"/>
                    <a:pt x="6" y="0"/>
                  </a:cubicBezTo>
                  <a:cubicBezTo>
                    <a:pt x="3" y="0"/>
                    <a:pt x="0" y="3"/>
                    <a:pt x="0" y="6"/>
                  </a:cubicBezTo>
                  <a:cubicBezTo>
                    <a:pt x="0" y="9"/>
                    <a:pt x="3" y="12"/>
                    <a:pt x="6" y="12"/>
                  </a:cubicBezTo>
                  <a:cubicBezTo>
                    <a:pt x="83" y="12"/>
                    <a:pt x="83" y="12"/>
                    <a:pt x="83" y="12"/>
                  </a:cubicBezTo>
                  <a:cubicBezTo>
                    <a:pt x="86" y="12"/>
                    <a:pt x="89" y="9"/>
                    <a:pt x="89" y="6"/>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sp>
          <p:nvSpPr>
            <p:cNvPr id="33" name="Freeform 9"/>
            <p:cNvSpPr>
              <a:spLocks/>
            </p:cNvSpPr>
            <p:nvPr/>
          </p:nvSpPr>
          <p:spPr bwMode="auto">
            <a:xfrm>
              <a:off x="7721601" y="5251451"/>
              <a:ext cx="687388" cy="461963"/>
            </a:xfrm>
            <a:custGeom>
              <a:avLst/>
              <a:gdLst>
                <a:gd name="T0" fmla="*/ 209 w 211"/>
                <a:gd name="T1" fmla="*/ 112 h 141"/>
                <a:gd name="T2" fmla="*/ 189 w 211"/>
                <a:gd name="T3" fmla="*/ 93 h 141"/>
                <a:gd name="T4" fmla="*/ 181 w 211"/>
                <a:gd name="T5" fmla="*/ 93 h 141"/>
                <a:gd name="T6" fmla="*/ 181 w 211"/>
                <a:gd name="T7" fmla="*/ 102 h 141"/>
                <a:gd name="T8" fmla="*/ 190 w 211"/>
                <a:gd name="T9" fmla="*/ 110 h 141"/>
                <a:gd name="T10" fmla="*/ 68 w 211"/>
                <a:gd name="T11" fmla="*/ 110 h 141"/>
                <a:gd name="T12" fmla="*/ 67 w 211"/>
                <a:gd name="T13" fmla="*/ 110 h 141"/>
                <a:gd name="T14" fmla="*/ 30 w 211"/>
                <a:gd name="T15" fmla="*/ 96 h 141"/>
                <a:gd name="T16" fmla="*/ 13 w 211"/>
                <a:gd name="T17" fmla="*/ 60 h 141"/>
                <a:gd name="T18" fmla="*/ 40 w 211"/>
                <a:gd name="T19" fmla="*/ 13 h 141"/>
                <a:gd name="T20" fmla="*/ 43 w 211"/>
                <a:gd name="T21" fmla="*/ 4 h 141"/>
                <a:gd name="T22" fmla="*/ 34 w 211"/>
                <a:gd name="T23" fmla="*/ 2 h 141"/>
                <a:gd name="T24" fmla="*/ 1 w 211"/>
                <a:gd name="T25" fmla="*/ 60 h 141"/>
                <a:gd name="T26" fmla="*/ 22 w 211"/>
                <a:gd name="T27" fmla="*/ 105 h 141"/>
                <a:gd name="T28" fmla="*/ 65 w 211"/>
                <a:gd name="T29" fmla="*/ 122 h 141"/>
                <a:gd name="T30" fmla="*/ 67 w 211"/>
                <a:gd name="T31" fmla="*/ 122 h 141"/>
                <a:gd name="T32" fmla="*/ 67 w 211"/>
                <a:gd name="T33" fmla="*/ 122 h 141"/>
                <a:gd name="T34" fmla="*/ 190 w 211"/>
                <a:gd name="T35" fmla="*/ 122 h 141"/>
                <a:gd name="T36" fmla="*/ 180 w 211"/>
                <a:gd name="T37" fmla="*/ 130 h 141"/>
                <a:gd name="T38" fmla="*/ 180 w 211"/>
                <a:gd name="T39" fmla="*/ 138 h 141"/>
                <a:gd name="T40" fmla="*/ 184 w 211"/>
                <a:gd name="T41" fmla="*/ 141 h 141"/>
                <a:gd name="T42" fmla="*/ 188 w 211"/>
                <a:gd name="T43" fmla="*/ 139 h 141"/>
                <a:gd name="T44" fmla="*/ 209 w 211"/>
                <a:gd name="T45" fmla="*/ 121 h 141"/>
                <a:gd name="T46" fmla="*/ 211 w 211"/>
                <a:gd name="T47" fmla="*/ 116 h 141"/>
                <a:gd name="T48" fmla="*/ 209 w 211"/>
                <a:gd name="T49"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141">
                  <a:moveTo>
                    <a:pt x="209" y="112"/>
                  </a:moveTo>
                  <a:cubicBezTo>
                    <a:pt x="189" y="93"/>
                    <a:pt x="189" y="93"/>
                    <a:pt x="189" y="93"/>
                  </a:cubicBezTo>
                  <a:cubicBezTo>
                    <a:pt x="187" y="91"/>
                    <a:pt x="183" y="91"/>
                    <a:pt x="181" y="93"/>
                  </a:cubicBezTo>
                  <a:cubicBezTo>
                    <a:pt x="178" y="95"/>
                    <a:pt x="178" y="99"/>
                    <a:pt x="181" y="102"/>
                  </a:cubicBezTo>
                  <a:cubicBezTo>
                    <a:pt x="190" y="110"/>
                    <a:pt x="190" y="110"/>
                    <a:pt x="190" y="110"/>
                  </a:cubicBezTo>
                  <a:cubicBezTo>
                    <a:pt x="68" y="110"/>
                    <a:pt x="68" y="110"/>
                    <a:pt x="68" y="110"/>
                  </a:cubicBezTo>
                  <a:cubicBezTo>
                    <a:pt x="67" y="110"/>
                    <a:pt x="67" y="110"/>
                    <a:pt x="67" y="110"/>
                  </a:cubicBezTo>
                  <a:cubicBezTo>
                    <a:pt x="53" y="110"/>
                    <a:pt x="40" y="105"/>
                    <a:pt x="30" y="96"/>
                  </a:cubicBezTo>
                  <a:cubicBezTo>
                    <a:pt x="20" y="87"/>
                    <a:pt x="14" y="74"/>
                    <a:pt x="13" y="60"/>
                  </a:cubicBezTo>
                  <a:cubicBezTo>
                    <a:pt x="13" y="40"/>
                    <a:pt x="23" y="22"/>
                    <a:pt x="40" y="13"/>
                  </a:cubicBezTo>
                  <a:cubicBezTo>
                    <a:pt x="43" y="11"/>
                    <a:pt x="44" y="7"/>
                    <a:pt x="43" y="4"/>
                  </a:cubicBezTo>
                  <a:cubicBezTo>
                    <a:pt x="41" y="1"/>
                    <a:pt x="37" y="0"/>
                    <a:pt x="34" y="2"/>
                  </a:cubicBezTo>
                  <a:cubicBezTo>
                    <a:pt x="13" y="14"/>
                    <a:pt x="0" y="36"/>
                    <a:pt x="1" y="60"/>
                  </a:cubicBezTo>
                  <a:cubicBezTo>
                    <a:pt x="2" y="77"/>
                    <a:pt x="9" y="93"/>
                    <a:pt x="22" y="105"/>
                  </a:cubicBezTo>
                  <a:cubicBezTo>
                    <a:pt x="34" y="116"/>
                    <a:pt x="49" y="122"/>
                    <a:pt x="65" y="122"/>
                  </a:cubicBezTo>
                  <a:cubicBezTo>
                    <a:pt x="66" y="122"/>
                    <a:pt x="66" y="122"/>
                    <a:pt x="67" y="122"/>
                  </a:cubicBezTo>
                  <a:cubicBezTo>
                    <a:pt x="67" y="122"/>
                    <a:pt x="67" y="122"/>
                    <a:pt x="67" y="122"/>
                  </a:cubicBezTo>
                  <a:cubicBezTo>
                    <a:pt x="190" y="122"/>
                    <a:pt x="190" y="122"/>
                    <a:pt x="190" y="122"/>
                  </a:cubicBezTo>
                  <a:cubicBezTo>
                    <a:pt x="180" y="130"/>
                    <a:pt x="180" y="130"/>
                    <a:pt x="180" y="130"/>
                  </a:cubicBezTo>
                  <a:cubicBezTo>
                    <a:pt x="178" y="132"/>
                    <a:pt x="177" y="136"/>
                    <a:pt x="180" y="138"/>
                  </a:cubicBezTo>
                  <a:cubicBezTo>
                    <a:pt x="181" y="140"/>
                    <a:pt x="182" y="141"/>
                    <a:pt x="184" y="141"/>
                  </a:cubicBezTo>
                  <a:cubicBezTo>
                    <a:pt x="186" y="141"/>
                    <a:pt x="187" y="140"/>
                    <a:pt x="188" y="139"/>
                  </a:cubicBezTo>
                  <a:cubicBezTo>
                    <a:pt x="209" y="121"/>
                    <a:pt x="209" y="121"/>
                    <a:pt x="209" y="121"/>
                  </a:cubicBezTo>
                  <a:cubicBezTo>
                    <a:pt x="210" y="120"/>
                    <a:pt x="211" y="118"/>
                    <a:pt x="211" y="116"/>
                  </a:cubicBezTo>
                  <a:cubicBezTo>
                    <a:pt x="211" y="115"/>
                    <a:pt x="211" y="113"/>
                    <a:pt x="209" y="1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US" sz="1350">
                <a:solidFill>
                  <a:srgbClr val="595959"/>
                </a:solidFill>
                <a:latin typeface="Arial" panose="020B0604020202020204"/>
              </a:endParaRPr>
            </a:p>
          </p:txBody>
        </p:sp>
      </p:grpSp>
      <p:grpSp>
        <p:nvGrpSpPr>
          <p:cNvPr id="34" name="Group 248"/>
          <p:cNvGrpSpPr>
            <a:grpSpLocks noChangeAspect="1"/>
          </p:cNvGrpSpPr>
          <p:nvPr/>
        </p:nvGrpSpPr>
        <p:grpSpPr bwMode="auto">
          <a:xfrm>
            <a:off x="501282" y="4031931"/>
            <a:ext cx="842057" cy="842057"/>
            <a:chOff x="4478" y="1719"/>
            <a:chExt cx="426" cy="426"/>
          </a:xfrm>
          <a:solidFill>
            <a:srgbClr val="656668"/>
          </a:solidFill>
        </p:grpSpPr>
        <p:sp>
          <p:nvSpPr>
            <p:cNvPr id="35" name="Freeform 249"/>
            <p:cNvSpPr>
              <a:spLocks noEditPoints="1"/>
            </p:cNvSpPr>
            <p:nvPr/>
          </p:nvSpPr>
          <p:spPr bwMode="auto">
            <a:xfrm>
              <a:off x="4478" y="1719"/>
              <a:ext cx="426" cy="426"/>
            </a:xfrm>
            <a:custGeom>
              <a:avLst/>
              <a:gdLst>
                <a:gd name="T0" fmla="*/ 258 w 288"/>
                <a:gd name="T1" fmla="*/ 288 h 288"/>
                <a:gd name="T2" fmla="*/ 30 w 288"/>
                <a:gd name="T3" fmla="*/ 288 h 288"/>
                <a:gd name="T4" fmla="*/ 0 w 288"/>
                <a:gd name="T5" fmla="*/ 258 h 288"/>
                <a:gd name="T6" fmla="*/ 0 w 288"/>
                <a:gd name="T7" fmla="*/ 30 h 288"/>
                <a:gd name="T8" fmla="*/ 30 w 288"/>
                <a:gd name="T9" fmla="*/ 0 h 288"/>
                <a:gd name="T10" fmla="*/ 258 w 288"/>
                <a:gd name="T11" fmla="*/ 0 h 288"/>
                <a:gd name="T12" fmla="*/ 288 w 288"/>
                <a:gd name="T13" fmla="*/ 30 h 288"/>
                <a:gd name="T14" fmla="*/ 288 w 288"/>
                <a:gd name="T15" fmla="*/ 258 h 288"/>
                <a:gd name="T16" fmla="*/ 258 w 288"/>
                <a:gd name="T17" fmla="*/ 288 h 288"/>
                <a:gd name="T18" fmla="*/ 30 w 288"/>
                <a:gd name="T19" fmla="*/ 12 h 288"/>
                <a:gd name="T20" fmla="*/ 12 w 288"/>
                <a:gd name="T21" fmla="*/ 30 h 288"/>
                <a:gd name="T22" fmla="*/ 12 w 288"/>
                <a:gd name="T23" fmla="*/ 258 h 288"/>
                <a:gd name="T24" fmla="*/ 30 w 288"/>
                <a:gd name="T25" fmla="*/ 276 h 288"/>
                <a:gd name="T26" fmla="*/ 258 w 288"/>
                <a:gd name="T27" fmla="*/ 276 h 288"/>
                <a:gd name="T28" fmla="*/ 276 w 288"/>
                <a:gd name="T29" fmla="*/ 258 h 288"/>
                <a:gd name="T30" fmla="*/ 276 w 288"/>
                <a:gd name="T31" fmla="*/ 30 h 288"/>
                <a:gd name="T32" fmla="*/ 258 w 288"/>
                <a:gd name="T33" fmla="*/ 12 h 288"/>
                <a:gd name="T34" fmla="*/ 30 w 288"/>
                <a:gd name="T35"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258" y="288"/>
                  </a:moveTo>
                  <a:cubicBezTo>
                    <a:pt x="30" y="288"/>
                    <a:pt x="30" y="288"/>
                    <a:pt x="30" y="288"/>
                  </a:cubicBezTo>
                  <a:cubicBezTo>
                    <a:pt x="13" y="288"/>
                    <a:pt x="0" y="275"/>
                    <a:pt x="0" y="258"/>
                  </a:cubicBezTo>
                  <a:cubicBezTo>
                    <a:pt x="0" y="30"/>
                    <a:pt x="0" y="30"/>
                    <a:pt x="0" y="30"/>
                  </a:cubicBezTo>
                  <a:cubicBezTo>
                    <a:pt x="0" y="13"/>
                    <a:pt x="13" y="0"/>
                    <a:pt x="30" y="0"/>
                  </a:cubicBezTo>
                  <a:cubicBezTo>
                    <a:pt x="258" y="0"/>
                    <a:pt x="258" y="0"/>
                    <a:pt x="258" y="0"/>
                  </a:cubicBezTo>
                  <a:cubicBezTo>
                    <a:pt x="274" y="0"/>
                    <a:pt x="288" y="13"/>
                    <a:pt x="288" y="30"/>
                  </a:cubicBezTo>
                  <a:cubicBezTo>
                    <a:pt x="288" y="258"/>
                    <a:pt x="288" y="258"/>
                    <a:pt x="288" y="258"/>
                  </a:cubicBezTo>
                  <a:cubicBezTo>
                    <a:pt x="288" y="275"/>
                    <a:pt x="274" y="288"/>
                    <a:pt x="258" y="288"/>
                  </a:cubicBezTo>
                  <a:close/>
                  <a:moveTo>
                    <a:pt x="30" y="12"/>
                  </a:moveTo>
                  <a:cubicBezTo>
                    <a:pt x="20" y="12"/>
                    <a:pt x="12" y="20"/>
                    <a:pt x="12" y="30"/>
                  </a:cubicBezTo>
                  <a:cubicBezTo>
                    <a:pt x="12" y="258"/>
                    <a:pt x="12" y="258"/>
                    <a:pt x="12" y="258"/>
                  </a:cubicBezTo>
                  <a:cubicBezTo>
                    <a:pt x="12" y="268"/>
                    <a:pt x="20" y="276"/>
                    <a:pt x="30" y="276"/>
                  </a:cubicBezTo>
                  <a:cubicBezTo>
                    <a:pt x="258" y="276"/>
                    <a:pt x="258" y="276"/>
                    <a:pt x="258" y="276"/>
                  </a:cubicBezTo>
                  <a:cubicBezTo>
                    <a:pt x="268" y="276"/>
                    <a:pt x="276" y="268"/>
                    <a:pt x="276" y="258"/>
                  </a:cubicBezTo>
                  <a:cubicBezTo>
                    <a:pt x="276" y="30"/>
                    <a:pt x="276" y="30"/>
                    <a:pt x="276" y="30"/>
                  </a:cubicBezTo>
                  <a:cubicBezTo>
                    <a:pt x="276" y="20"/>
                    <a:pt x="268" y="12"/>
                    <a:pt x="258" y="12"/>
                  </a:cubicBezTo>
                  <a:lnTo>
                    <a:pt x="30" y="12"/>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36" name="Freeform 250"/>
            <p:cNvSpPr>
              <a:spLocks/>
            </p:cNvSpPr>
            <p:nvPr/>
          </p:nvSpPr>
          <p:spPr bwMode="auto">
            <a:xfrm>
              <a:off x="4478" y="1808"/>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9"/>
                    <a:pt x="0" y="6"/>
                  </a:cubicBezTo>
                  <a:cubicBezTo>
                    <a:pt x="0" y="3"/>
                    <a:pt x="2" y="0"/>
                    <a:pt x="6" y="0"/>
                  </a:cubicBezTo>
                  <a:cubicBezTo>
                    <a:pt x="282" y="0"/>
                    <a:pt x="282" y="0"/>
                    <a:pt x="282" y="0"/>
                  </a:cubicBezTo>
                  <a:cubicBezTo>
                    <a:pt x="285" y="0"/>
                    <a:pt x="288" y="3"/>
                    <a:pt x="288" y="6"/>
                  </a:cubicBezTo>
                  <a:cubicBezTo>
                    <a:pt x="288" y="9"/>
                    <a:pt x="285" y="12"/>
                    <a:pt x="282"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37" name="Oval 251"/>
            <p:cNvSpPr>
              <a:spLocks noChangeArrowheads="1"/>
            </p:cNvSpPr>
            <p:nvPr/>
          </p:nvSpPr>
          <p:spPr bwMode="auto">
            <a:xfrm>
              <a:off x="4531" y="1755"/>
              <a:ext cx="36" cy="35"/>
            </a:xfrm>
            <a:prstGeom prst="ellipse">
              <a:avLst/>
            </a:pr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38" name="Oval 252"/>
            <p:cNvSpPr>
              <a:spLocks noChangeArrowheads="1"/>
            </p:cNvSpPr>
            <p:nvPr/>
          </p:nvSpPr>
          <p:spPr bwMode="auto">
            <a:xfrm>
              <a:off x="4584" y="1755"/>
              <a:ext cx="36" cy="35"/>
            </a:xfrm>
            <a:prstGeom prst="ellipse">
              <a:avLst/>
            </a:pr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39" name="Oval 253"/>
            <p:cNvSpPr>
              <a:spLocks noChangeArrowheads="1"/>
            </p:cNvSpPr>
            <p:nvPr/>
          </p:nvSpPr>
          <p:spPr bwMode="auto">
            <a:xfrm>
              <a:off x="4638" y="1755"/>
              <a:ext cx="35" cy="35"/>
            </a:xfrm>
            <a:prstGeom prst="ellipse">
              <a:avLst/>
            </a:pr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40" name="Freeform 254"/>
            <p:cNvSpPr>
              <a:spLocks noEditPoints="1"/>
            </p:cNvSpPr>
            <p:nvPr/>
          </p:nvSpPr>
          <p:spPr bwMode="auto">
            <a:xfrm>
              <a:off x="4531" y="1861"/>
              <a:ext cx="71" cy="230"/>
            </a:xfrm>
            <a:custGeom>
              <a:avLst/>
              <a:gdLst>
                <a:gd name="T0" fmla="*/ 42 w 48"/>
                <a:gd name="T1" fmla="*/ 156 h 156"/>
                <a:gd name="T2" fmla="*/ 6 w 48"/>
                <a:gd name="T3" fmla="*/ 156 h 156"/>
                <a:gd name="T4" fmla="*/ 0 w 48"/>
                <a:gd name="T5" fmla="*/ 150 h 156"/>
                <a:gd name="T6" fmla="*/ 0 w 48"/>
                <a:gd name="T7" fmla="*/ 6 h 156"/>
                <a:gd name="T8" fmla="*/ 6 w 48"/>
                <a:gd name="T9" fmla="*/ 0 h 156"/>
                <a:gd name="T10" fmla="*/ 42 w 48"/>
                <a:gd name="T11" fmla="*/ 0 h 156"/>
                <a:gd name="T12" fmla="*/ 48 w 48"/>
                <a:gd name="T13" fmla="*/ 6 h 156"/>
                <a:gd name="T14" fmla="*/ 48 w 48"/>
                <a:gd name="T15" fmla="*/ 150 h 156"/>
                <a:gd name="T16" fmla="*/ 42 w 48"/>
                <a:gd name="T17" fmla="*/ 156 h 156"/>
                <a:gd name="T18" fmla="*/ 12 w 48"/>
                <a:gd name="T19" fmla="*/ 144 h 156"/>
                <a:gd name="T20" fmla="*/ 36 w 48"/>
                <a:gd name="T21" fmla="*/ 144 h 156"/>
                <a:gd name="T22" fmla="*/ 36 w 48"/>
                <a:gd name="T23" fmla="*/ 12 h 156"/>
                <a:gd name="T24" fmla="*/ 12 w 48"/>
                <a:gd name="T25" fmla="*/ 12 h 156"/>
                <a:gd name="T26" fmla="*/ 12 w 48"/>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56">
                  <a:moveTo>
                    <a:pt x="42" y="156"/>
                  </a:moveTo>
                  <a:cubicBezTo>
                    <a:pt x="6" y="156"/>
                    <a:pt x="6" y="156"/>
                    <a:pt x="6" y="156"/>
                  </a:cubicBezTo>
                  <a:cubicBezTo>
                    <a:pt x="2" y="156"/>
                    <a:pt x="0" y="153"/>
                    <a:pt x="0" y="150"/>
                  </a:cubicBezTo>
                  <a:cubicBezTo>
                    <a:pt x="0" y="6"/>
                    <a:pt x="0" y="6"/>
                    <a:pt x="0" y="6"/>
                  </a:cubicBezTo>
                  <a:cubicBezTo>
                    <a:pt x="0" y="3"/>
                    <a:pt x="2" y="0"/>
                    <a:pt x="6" y="0"/>
                  </a:cubicBezTo>
                  <a:cubicBezTo>
                    <a:pt x="42" y="0"/>
                    <a:pt x="42" y="0"/>
                    <a:pt x="42" y="0"/>
                  </a:cubicBezTo>
                  <a:cubicBezTo>
                    <a:pt x="45" y="0"/>
                    <a:pt x="48" y="3"/>
                    <a:pt x="48" y="6"/>
                  </a:cubicBezTo>
                  <a:cubicBezTo>
                    <a:pt x="48" y="150"/>
                    <a:pt x="48" y="150"/>
                    <a:pt x="48" y="150"/>
                  </a:cubicBezTo>
                  <a:cubicBezTo>
                    <a:pt x="48" y="153"/>
                    <a:pt x="45" y="156"/>
                    <a:pt x="42" y="156"/>
                  </a:cubicBezTo>
                  <a:close/>
                  <a:moveTo>
                    <a:pt x="12" y="144"/>
                  </a:moveTo>
                  <a:cubicBezTo>
                    <a:pt x="36" y="144"/>
                    <a:pt x="36" y="144"/>
                    <a:pt x="36" y="144"/>
                  </a:cubicBezTo>
                  <a:cubicBezTo>
                    <a:pt x="36" y="12"/>
                    <a:pt x="36" y="12"/>
                    <a:pt x="36" y="12"/>
                  </a:cubicBezTo>
                  <a:cubicBezTo>
                    <a:pt x="12" y="12"/>
                    <a:pt x="12" y="12"/>
                    <a:pt x="12" y="12"/>
                  </a:cubicBezTo>
                  <a:lnTo>
                    <a:pt x="12" y="144"/>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41" name="Freeform 255"/>
            <p:cNvSpPr>
              <a:spLocks/>
            </p:cNvSpPr>
            <p:nvPr/>
          </p:nvSpPr>
          <p:spPr bwMode="auto">
            <a:xfrm>
              <a:off x="4531" y="1914"/>
              <a:ext cx="71"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3"/>
                    <a:pt x="2" y="0"/>
                    <a:pt x="6" y="0"/>
                  </a:cubicBezTo>
                  <a:cubicBezTo>
                    <a:pt x="42" y="0"/>
                    <a:pt x="42" y="0"/>
                    <a:pt x="42" y="0"/>
                  </a:cubicBezTo>
                  <a:cubicBezTo>
                    <a:pt x="45" y="0"/>
                    <a:pt x="48" y="3"/>
                    <a:pt x="48" y="6"/>
                  </a:cubicBezTo>
                  <a:cubicBezTo>
                    <a:pt x="48" y="9"/>
                    <a:pt x="45" y="12"/>
                    <a:pt x="42"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42" name="Freeform 256"/>
            <p:cNvSpPr>
              <a:spLocks/>
            </p:cNvSpPr>
            <p:nvPr/>
          </p:nvSpPr>
          <p:spPr bwMode="auto">
            <a:xfrm>
              <a:off x="4531" y="1967"/>
              <a:ext cx="71"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3"/>
                    <a:pt x="2" y="0"/>
                    <a:pt x="6" y="0"/>
                  </a:cubicBezTo>
                  <a:cubicBezTo>
                    <a:pt x="42" y="0"/>
                    <a:pt x="42" y="0"/>
                    <a:pt x="42" y="0"/>
                  </a:cubicBezTo>
                  <a:cubicBezTo>
                    <a:pt x="45" y="0"/>
                    <a:pt x="48" y="3"/>
                    <a:pt x="48" y="6"/>
                  </a:cubicBezTo>
                  <a:cubicBezTo>
                    <a:pt x="48" y="9"/>
                    <a:pt x="45" y="12"/>
                    <a:pt x="42"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43" name="Freeform 257"/>
            <p:cNvSpPr>
              <a:spLocks/>
            </p:cNvSpPr>
            <p:nvPr/>
          </p:nvSpPr>
          <p:spPr bwMode="auto">
            <a:xfrm>
              <a:off x="4531" y="2021"/>
              <a:ext cx="71" cy="17"/>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3"/>
                    <a:pt x="2" y="0"/>
                    <a:pt x="6" y="0"/>
                  </a:cubicBezTo>
                  <a:cubicBezTo>
                    <a:pt x="42" y="0"/>
                    <a:pt x="42" y="0"/>
                    <a:pt x="42" y="0"/>
                  </a:cubicBezTo>
                  <a:cubicBezTo>
                    <a:pt x="45" y="0"/>
                    <a:pt x="48" y="3"/>
                    <a:pt x="48" y="6"/>
                  </a:cubicBezTo>
                  <a:cubicBezTo>
                    <a:pt x="48" y="9"/>
                    <a:pt x="45" y="12"/>
                    <a:pt x="42"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44" name="Freeform 258"/>
            <p:cNvSpPr>
              <a:spLocks noEditPoints="1"/>
            </p:cNvSpPr>
            <p:nvPr/>
          </p:nvSpPr>
          <p:spPr bwMode="auto">
            <a:xfrm>
              <a:off x="4727" y="1985"/>
              <a:ext cx="124" cy="106"/>
            </a:xfrm>
            <a:custGeom>
              <a:avLst/>
              <a:gdLst>
                <a:gd name="T0" fmla="*/ 78 w 84"/>
                <a:gd name="T1" fmla="*/ 72 h 72"/>
                <a:gd name="T2" fmla="*/ 6 w 84"/>
                <a:gd name="T3" fmla="*/ 72 h 72"/>
                <a:gd name="T4" fmla="*/ 0 w 84"/>
                <a:gd name="T5" fmla="*/ 66 h 72"/>
                <a:gd name="T6" fmla="*/ 0 w 84"/>
                <a:gd name="T7" fmla="*/ 6 h 72"/>
                <a:gd name="T8" fmla="*/ 6 w 84"/>
                <a:gd name="T9" fmla="*/ 0 h 72"/>
                <a:gd name="T10" fmla="*/ 24 w 84"/>
                <a:gd name="T11" fmla="*/ 0 h 72"/>
                <a:gd name="T12" fmla="*/ 28 w 84"/>
                <a:gd name="T13" fmla="*/ 1 h 72"/>
                <a:gd name="T14" fmla="*/ 40 w 84"/>
                <a:gd name="T15" fmla="*/ 12 h 72"/>
                <a:gd name="T16" fmla="*/ 78 w 84"/>
                <a:gd name="T17" fmla="*/ 12 h 72"/>
                <a:gd name="T18" fmla="*/ 84 w 84"/>
                <a:gd name="T19" fmla="*/ 18 h 72"/>
                <a:gd name="T20" fmla="*/ 84 w 84"/>
                <a:gd name="T21" fmla="*/ 66 h 72"/>
                <a:gd name="T22" fmla="*/ 78 w 84"/>
                <a:gd name="T23" fmla="*/ 72 h 72"/>
                <a:gd name="T24" fmla="*/ 12 w 84"/>
                <a:gd name="T25" fmla="*/ 60 h 72"/>
                <a:gd name="T26" fmla="*/ 72 w 84"/>
                <a:gd name="T27" fmla="*/ 60 h 72"/>
                <a:gd name="T28" fmla="*/ 72 w 84"/>
                <a:gd name="T29" fmla="*/ 24 h 72"/>
                <a:gd name="T30" fmla="*/ 38 w 84"/>
                <a:gd name="T31" fmla="*/ 24 h 72"/>
                <a:gd name="T32" fmla="*/ 34 w 84"/>
                <a:gd name="T33" fmla="*/ 23 h 72"/>
                <a:gd name="T34" fmla="*/ 21 w 84"/>
                <a:gd name="T35" fmla="*/ 12 h 72"/>
                <a:gd name="T36" fmla="*/ 12 w 84"/>
                <a:gd name="T37" fmla="*/ 12 h 72"/>
                <a:gd name="T38" fmla="*/ 12 w 84"/>
                <a:gd name="T3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72">
                  <a:moveTo>
                    <a:pt x="78" y="72"/>
                  </a:moveTo>
                  <a:cubicBezTo>
                    <a:pt x="6" y="72"/>
                    <a:pt x="6" y="72"/>
                    <a:pt x="6" y="72"/>
                  </a:cubicBezTo>
                  <a:cubicBezTo>
                    <a:pt x="2" y="72"/>
                    <a:pt x="0" y="69"/>
                    <a:pt x="0" y="66"/>
                  </a:cubicBezTo>
                  <a:cubicBezTo>
                    <a:pt x="0" y="6"/>
                    <a:pt x="0" y="6"/>
                    <a:pt x="0" y="6"/>
                  </a:cubicBezTo>
                  <a:cubicBezTo>
                    <a:pt x="0" y="3"/>
                    <a:pt x="2" y="0"/>
                    <a:pt x="6" y="0"/>
                  </a:cubicBezTo>
                  <a:cubicBezTo>
                    <a:pt x="24" y="0"/>
                    <a:pt x="24" y="0"/>
                    <a:pt x="24" y="0"/>
                  </a:cubicBezTo>
                  <a:cubicBezTo>
                    <a:pt x="25" y="0"/>
                    <a:pt x="26" y="1"/>
                    <a:pt x="28" y="1"/>
                  </a:cubicBezTo>
                  <a:cubicBezTo>
                    <a:pt x="40" y="12"/>
                    <a:pt x="40" y="12"/>
                    <a:pt x="40" y="12"/>
                  </a:cubicBezTo>
                  <a:cubicBezTo>
                    <a:pt x="78" y="12"/>
                    <a:pt x="78" y="12"/>
                    <a:pt x="78" y="12"/>
                  </a:cubicBezTo>
                  <a:cubicBezTo>
                    <a:pt x="81" y="12"/>
                    <a:pt x="84" y="15"/>
                    <a:pt x="84" y="18"/>
                  </a:cubicBezTo>
                  <a:cubicBezTo>
                    <a:pt x="84" y="66"/>
                    <a:pt x="84" y="66"/>
                    <a:pt x="84" y="66"/>
                  </a:cubicBezTo>
                  <a:cubicBezTo>
                    <a:pt x="84" y="69"/>
                    <a:pt x="81" y="72"/>
                    <a:pt x="78" y="72"/>
                  </a:cubicBezTo>
                  <a:close/>
                  <a:moveTo>
                    <a:pt x="12" y="60"/>
                  </a:moveTo>
                  <a:cubicBezTo>
                    <a:pt x="72" y="60"/>
                    <a:pt x="72" y="60"/>
                    <a:pt x="72" y="60"/>
                  </a:cubicBezTo>
                  <a:cubicBezTo>
                    <a:pt x="72" y="24"/>
                    <a:pt x="72" y="24"/>
                    <a:pt x="72" y="24"/>
                  </a:cubicBezTo>
                  <a:cubicBezTo>
                    <a:pt x="38" y="24"/>
                    <a:pt x="38" y="24"/>
                    <a:pt x="38" y="24"/>
                  </a:cubicBezTo>
                  <a:cubicBezTo>
                    <a:pt x="36" y="24"/>
                    <a:pt x="35" y="24"/>
                    <a:pt x="34" y="23"/>
                  </a:cubicBezTo>
                  <a:cubicBezTo>
                    <a:pt x="21" y="12"/>
                    <a:pt x="21" y="12"/>
                    <a:pt x="21" y="12"/>
                  </a:cubicBezTo>
                  <a:cubicBezTo>
                    <a:pt x="12" y="12"/>
                    <a:pt x="12" y="12"/>
                    <a:pt x="12" y="12"/>
                  </a:cubicBezTo>
                  <a:lnTo>
                    <a:pt x="12" y="60"/>
                  </a:ln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45" name="Freeform 259"/>
            <p:cNvSpPr>
              <a:spLocks/>
            </p:cNvSpPr>
            <p:nvPr/>
          </p:nvSpPr>
          <p:spPr bwMode="auto">
            <a:xfrm>
              <a:off x="4663" y="1888"/>
              <a:ext cx="145" cy="88"/>
            </a:xfrm>
            <a:custGeom>
              <a:avLst/>
              <a:gdLst>
                <a:gd name="T0" fmla="*/ 6 w 98"/>
                <a:gd name="T1" fmla="*/ 60 h 60"/>
                <a:gd name="T2" fmla="*/ 1 w 98"/>
                <a:gd name="T3" fmla="*/ 57 h 60"/>
                <a:gd name="T4" fmla="*/ 3 w 98"/>
                <a:gd name="T5" fmla="*/ 49 h 60"/>
                <a:gd name="T6" fmla="*/ 88 w 98"/>
                <a:gd name="T7" fmla="*/ 1 h 60"/>
                <a:gd name="T8" fmla="*/ 96 w 98"/>
                <a:gd name="T9" fmla="*/ 4 h 60"/>
                <a:gd name="T10" fmla="*/ 94 w 98"/>
                <a:gd name="T11" fmla="*/ 12 h 60"/>
                <a:gd name="T12" fmla="*/ 9 w 98"/>
                <a:gd name="T13" fmla="*/ 60 h 60"/>
                <a:gd name="T14" fmla="*/ 6 w 98"/>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60">
                  <a:moveTo>
                    <a:pt x="6" y="60"/>
                  </a:moveTo>
                  <a:cubicBezTo>
                    <a:pt x="4" y="60"/>
                    <a:pt x="2" y="59"/>
                    <a:pt x="1" y="57"/>
                  </a:cubicBezTo>
                  <a:cubicBezTo>
                    <a:pt x="0" y="54"/>
                    <a:pt x="1" y="51"/>
                    <a:pt x="3" y="49"/>
                  </a:cubicBezTo>
                  <a:cubicBezTo>
                    <a:pt x="88" y="1"/>
                    <a:pt x="88" y="1"/>
                    <a:pt x="88" y="1"/>
                  </a:cubicBezTo>
                  <a:cubicBezTo>
                    <a:pt x="91" y="0"/>
                    <a:pt x="94" y="1"/>
                    <a:pt x="96" y="4"/>
                  </a:cubicBezTo>
                  <a:cubicBezTo>
                    <a:pt x="98" y="6"/>
                    <a:pt x="97" y="10"/>
                    <a:pt x="94" y="12"/>
                  </a:cubicBezTo>
                  <a:cubicBezTo>
                    <a:pt x="9" y="60"/>
                    <a:pt x="9" y="60"/>
                    <a:pt x="9" y="60"/>
                  </a:cubicBezTo>
                  <a:cubicBezTo>
                    <a:pt x="8" y="60"/>
                    <a:pt x="7" y="60"/>
                    <a:pt x="6" y="60"/>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46" name="Freeform 260"/>
            <p:cNvSpPr>
              <a:spLocks noEditPoints="1"/>
            </p:cNvSpPr>
            <p:nvPr/>
          </p:nvSpPr>
          <p:spPr bwMode="auto">
            <a:xfrm>
              <a:off x="4789" y="1861"/>
              <a:ext cx="53" cy="5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sp>
          <p:nvSpPr>
            <p:cNvPr id="47" name="Freeform 261"/>
            <p:cNvSpPr>
              <a:spLocks noEditPoints="1"/>
            </p:cNvSpPr>
            <p:nvPr/>
          </p:nvSpPr>
          <p:spPr bwMode="auto">
            <a:xfrm>
              <a:off x="4629" y="1950"/>
              <a:ext cx="53" cy="5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lose/>
                </a:path>
              </a:pathLst>
            </a:custGeom>
            <a:ln>
              <a:headEnd/>
              <a:tailEnd/>
            </a:ln>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defTabSz="685800">
                <a:defRPr/>
              </a:pPr>
              <a:endParaRPr lang="en-AU" sz="1350">
                <a:solidFill>
                  <a:srgbClr val="595959"/>
                </a:solidFill>
                <a:latin typeface="Arial" panose="020B0604020202020204"/>
              </a:endParaRPr>
            </a:p>
          </p:txBody>
        </p:sp>
      </p:grpSp>
      <p:sp>
        <p:nvSpPr>
          <p:cNvPr id="48" name="TextBox 47"/>
          <p:cNvSpPr txBox="1"/>
          <p:nvPr/>
        </p:nvSpPr>
        <p:spPr>
          <a:xfrm>
            <a:off x="1420463" y="2084900"/>
            <a:ext cx="3150069" cy="1561966"/>
          </a:xfrm>
          <a:prstGeom prst="rect">
            <a:avLst/>
          </a:prstGeom>
          <a:noFill/>
        </p:spPr>
        <p:txBody>
          <a:bodyPr wrap="square" rtlCol="0">
            <a:spAutoFit/>
          </a:bodyPr>
          <a:lstStyle/>
          <a:p>
            <a:pPr defTabSz="685800">
              <a:defRPr/>
            </a:pPr>
            <a:r>
              <a:rPr lang="en-GB" sz="1050" b="1" dirty="0">
                <a:solidFill>
                  <a:prstClr val="white">
                    <a:lumMod val="50000"/>
                  </a:prstClr>
                </a:solidFill>
                <a:latin typeface="Arial" panose="020B0604020202020204"/>
              </a:rPr>
              <a:t>Partnership </a:t>
            </a:r>
            <a:r>
              <a:rPr lang="en-GB" sz="1050" b="1" dirty="0" err="1">
                <a:solidFill>
                  <a:prstClr val="white">
                    <a:lumMod val="50000"/>
                  </a:prstClr>
                </a:solidFill>
                <a:latin typeface="Arial" panose="020B0604020202020204"/>
              </a:rPr>
              <a:t>tiering</a:t>
            </a:r>
            <a:r>
              <a:rPr lang="en-GB" sz="1050" b="1" dirty="0">
                <a:solidFill>
                  <a:prstClr val="white">
                    <a:lumMod val="50000"/>
                  </a:prstClr>
                </a:solidFill>
                <a:latin typeface="Arial" panose="020B0604020202020204"/>
              </a:rPr>
              <a:t> and allocation</a:t>
            </a:r>
          </a:p>
          <a:p>
            <a:pPr marL="214313" indent="-214313" defTabSz="685800">
              <a:buFont typeface="Arial" panose="020B0604020202020204" pitchFamily="34" charset="0"/>
              <a:buChar char="•"/>
              <a:defRPr/>
            </a:pPr>
            <a:r>
              <a:rPr lang="en-US" sz="1050" dirty="0">
                <a:solidFill>
                  <a:prstClr val="white">
                    <a:lumMod val="50000"/>
                  </a:prstClr>
                </a:solidFill>
                <a:latin typeface="Arial" panose="020B0604020202020204"/>
              </a:rPr>
              <a:t>Facilitates production of transparent tax estimates, projections and K-1s </a:t>
            </a:r>
          </a:p>
          <a:p>
            <a:pPr marL="214313" indent="-214313" defTabSz="685800">
              <a:buFont typeface="Arial" panose="020B0604020202020204" pitchFamily="34" charset="0"/>
              <a:buChar char="•"/>
            </a:pPr>
            <a:r>
              <a:rPr lang="en-US" sz="1050" dirty="0">
                <a:solidFill>
                  <a:prstClr val="white">
                    <a:lumMod val="50000"/>
                  </a:prstClr>
                </a:solidFill>
                <a:latin typeface="Arial" panose="020B0604020202020204"/>
              </a:rPr>
              <a:t>Convenient centralized management of investor profiles</a:t>
            </a:r>
          </a:p>
          <a:p>
            <a:pPr marL="214313" indent="-214313" defTabSz="685800">
              <a:buFont typeface="Arial" panose="020B0604020202020204" pitchFamily="34" charset="0"/>
              <a:buChar char="•"/>
            </a:pPr>
            <a:r>
              <a:rPr lang="en-US" sz="1050" dirty="0">
                <a:solidFill>
                  <a:prstClr val="white">
                    <a:lumMod val="50000"/>
                  </a:prstClr>
                </a:solidFill>
                <a:latin typeface="Arial" panose="020B0604020202020204"/>
              </a:rPr>
              <a:t>Customizable dashboards provide business intelligence and analytics of tax data</a:t>
            </a:r>
          </a:p>
          <a:p>
            <a:pPr marL="214313" indent="-214313" defTabSz="685800">
              <a:buFont typeface="Arial" panose="020B0604020202020204" pitchFamily="34" charset="0"/>
              <a:buChar char="•"/>
              <a:defRPr/>
            </a:pPr>
            <a:endParaRPr lang="en-US" sz="1200" dirty="0">
              <a:solidFill>
                <a:srgbClr val="626466"/>
              </a:solidFill>
              <a:latin typeface="Arial" panose="020B0604020202020204"/>
            </a:endParaRPr>
          </a:p>
          <a:p>
            <a:pPr marL="214313" indent="-214313" defTabSz="685800">
              <a:buFont typeface="Arial" panose="020B0604020202020204" pitchFamily="34" charset="0"/>
              <a:buChar char="•"/>
              <a:defRPr/>
            </a:pPr>
            <a:endParaRPr lang="en-GB" sz="1050" dirty="0">
              <a:solidFill>
                <a:srgbClr val="656668"/>
              </a:solidFill>
              <a:latin typeface="Arial" panose="020B0604020202020204"/>
            </a:endParaRPr>
          </a:p>
        </p:txBody>
      </p:sp>
      <p:sp>
        <p:nvSpPr>
          <p:cNvPr id="49" name="TextBox 48"/>
          <p:cNvSpPr txBox="1"/>
          <p:nvPr/>
        </p:nvSpPr>
        <p:spPr>
          <a:xfrm>
            <a:off x="1361221" y="3892774"/>
            <a:ext cx="3218714" cy="1384995"/>
          </a:xfrm>
          <a:prstGeom prst="rect">
            <a:avLst/>
          </a:prstGeom>
          <a:noFill/>
        </p:spPr>
        <p:txBody>
          <a:bodyPr wrap="square" rtlCol="0">
            <a:spAutoFit/>
          </a:bodyPr>
          <a:lstStyle/>
          <a:p>
            <a:pPr defTabSz="685800">
              <a:defRPr/>
            </a:pPr>
            <a:r>
              <a:rPr lang="en-GB" sz="1050" b="1" dirty="0">
                <a:solidFill>
                  <a:prstClr val="white">
                    <a:lumMod val="50000"/>
                  </a:prstClr>
                </a:solidFill>
                <a:latin typeface="Arial" panose="020B0604020202020204"/>
              </a:rPr>
              <a:t>Financial </a:t>
            </a:r>
            <a:r>
              <a:rPr lang="en-GB" sz="1050" b="1" dirty="0" smtClean="0">
                <a:solidFill>
                  <a:prstClr val="white">
                    <a:lumMod val="50000"/>
                  </a:prstClr>
                </a:solidFill>
                <a:latin typeface="Arial" panose="020B0604020202020204"/>
              </a:rPr>
              <a:t>aggregation and analytics</a:t>
            </a:r>
            <a:endParaRPr lang="en-GB" sz="1050" b="1" dirty="0">
              <a:solidFill>
                <a:prstClr val="white">
                  <a:lumMod val="50000"/>
                </a:prstClr>
              </a:solidFill>
              <a:latin typeface="Arial" panose="020B0604020202020204"/>
            </a:endParaRP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Securely consolidates client wealth and asset data across liquid and illiquid investments</a:t>
            </a: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Provides  powerful and customizable access to wealth data 24/7</a:t>
            </a: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Perform data analytics across investments and portfolios </a:t>
            </a:r>
          </a:p>
          <a:p>
            <a:pPr marL="214313" indent="-214313" defTabSz="685800">
              <a:buFont typeface="Arial" panose="020B0604020202020204" pitchFamily="34" charset="0"/>
              <a:buChar char="•"/>
              <a:defRPr/>
            </a:pPr>
            <a:endParaRPr lang="en-GB" sz="1050" b="1" dirty="0">
              <a:solidFill>
                <a:prstClr val="white">
                  <a:lumMod val="50000"/>
                </a:prstClr>
              </a:solidFill>
              <a:latin typeface="Arial" panose="020B0604020202020204"/>
            </a:endParaRPr>
          </a:p>
        </p:txBody>
      </p:sp>
      <p:sp>
        <p:nvSpPr>
          <p:cNvPr id="50" name="TextBox 49"/>
          <p:cNvSpPr txBox="1"/>
          <p:nvPr/>
        </p:nvSpPr>
        <p:spPr>
          <a:xfrm>
            <a:off x="5863250" y="2206169"/>
            <a:ext cx="3138860" cy="1223412"/>
          </a:xfrm>
          <a:prstGeom prst="rect">
            <a:avLst/>
          </a:prstGeom>
          <a:noFill/>
        </p:spPr>
        <p:txBody>
          <a:bodyPr wrap="square" rtlCol="0">
            <a:spAutoFit/>
          </a:bodyPr>
          <a:lstStyle/>
          <a:p>
            <a:pPr defTabSz="685800">
              <a:defRPr/>
            </a:pPr>
            <a:r>
              <a:rPr lang="en-GB" sz="1050" b="1" dirty="0">
                <a:solidFill>
                  <a:prstClr val="white">
                    <a:lumMod val="50000"/>
                  </a:prstClr>
                </a:solidFill>
                <a:latin typeface="Arial" panose="020B0604020202020204"/>
              </a:rPr>
              <a:t>Personal and </a:t>
            </a:r>
            <a:r>
              <a:rPr lang="en-GB" sz="1050" b="1" dirty="0" smtClean="0">
                <a:solidFill>
                  <a:prstClr val="white">
                    <a:lumMod val="50000"/>
                  </a:prstClr>
                </a:solidFill>
                <a:latin typeface="Arial" panose="020B0604020202020204"/>
              </a:rPr>
              <a:t>philanthropic </a:t>
            </a:r>
            <a:endParaRPr lang="en-GB" sz="1050" b="1" dirty="0">
              <a:solidFill>
                <a:prstClr val="white">
                  <a:lumMod val="50000"/>
                </a:prstClr>
              </a:solidFill>
              <a:latin typeface="Arial" panose="020B0604020202020204"/>
            </a:endParaRP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Access to upload and share documents from any computer or mobile device</a:t>
            </a: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Connection with major financial institutions to auto-download tax documents</a:t>
            </a: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Document storage for current and historical tax returns</a:t>
            </a:r>
          </a:p>
        </p:txBody>
      </p:sp>
      <p:sp>
        <p:nvSpPr>
          <p:cNvPr id="51" name="TextBox 50"/>
          <p:cNvSpPr txBox="1"/>
          <p:nvPr/>
        </p:nvSpPr>
        <p:spPr>
          <a:xfrm>
            <a:off x="5863250" y="3956002"/>
            <a:ext cx="3138860" cy="1546577"/>
          </a:xfrm>
          <a:prstGeom prst="rect">
            <a:avLst/>
          </a:prstGeom>
          <a:noFill/>
        </p:spPr>
        <p:txBody>
          <a:bodyPr wrap="square" rtlCol="0">
            <a:spAutoFit/>
          </a:bodyPr>
          <a:lstStyle/>
          <a:p>
            <a:pPr defTabSz="685800">
              <a:defRPr/>
            </a:pPr>
            <a:r>
              <a:rPr lang="en-GB" sz="1050" b="1" dirty="0">
                <a:solidFill>
                  <a:prstClr val="white">
                    <a:lumMod val="50000"/>
                  </a:prstClr>
                </a:solidFill>
                <a:latin typeface="Arial" panose="020B0604020202020204"/>
              </a:rPr>
              <a:t>Outsourced CFO capabilities </a:t>
            </a: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Integrated solution allowing online bill pay and automated approval process</a:t>
            </a: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Segregation of back-office duties to minimize risk</a:t>
            </a:r>
          </a:p>
          <a:p>
            <a:pPr marL="214313" indent="-214313" defTabSz="685800">
              <a:buFont typeface="Arial" panose="020B0604020202020204" pitchFamily="34" charset="0"/>
              <a:buChar char="•"/>
              <a:defRPr/>
            </a:pPr>
            <a:r>
              <a:rPr lang="en-GB" sz="1050" dirty="0">
                <a:solidFill>
                  <a:prstClr val="white">
                    <a:lumMod val="50000"/>
                  </a:prstClr>
                </a:solidFill>
                <a:latin typeface="Arial" panose="020B0604020202020204"/>
              </a:rPr>
              <a:t>Customizable ERP solution that facilitates monthly/year-end closing</a:t>
            </a:r>
          </a:p>
          <a:p>
            <a:pPr marL="214313" indent="-214313" defTabSz="685800">
              <a:buFont typeface="Arial" panose="020B0604020202020204" pitchFamily="34" charset="0"/>
              <a:buChar char="•"/>
              <a:defRPr/>
            </a:pPr>
            <a:endParaRPr lang="en-GB" sz="1050" dirty="0">
              <a:solidFill>
                <a:prstClr val="white">
                  <a:lumMod val="50000"/>
                </a:prstClr>
              </a:solidFill>
              <a:latin typeface="Arial" panose="020B0604020202020204"/>
            </a:endParaRPr>
          </a:p>
          <a:p>
            <a:pPr marL="214313" indent="-214313" defTabSz="685800">
              <a:buFont typeface="Arial" panose="020B0604020202020204" pitchFamily="34" charset="0"/>
              <a:buChar char="•"/>
              <a:defRPr/>
            </a:pPr>
            <a:endParaRPr lang="en-GB" sz="1050" dirty="0">
              <a:solidFill>
                <a:prstClr val="white">
                  <a:lumMod val="50000"/>
                </a:prstClr>
              </a:solidFill>
              <a:latin typeface="Arial" panose="020B0604020202020204"/>
            </a:endParaRPr>
          </a:p>
        </p:txBody>
      </p:sp>
    </p:spTree>
    <p:extLst>
      <p:ext uri="{BB962C8B-B14F-4D97-AF65-F5344CB8AC3E}">
        <p14:creationId xmlns:p14="http://schemas.microsoft.com/office/powerpoint/2010/main" val="166127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Finance and accounting outsourcing (FAO) overview</a:t>
            </a:r>
          </a:p>
        </p:txBody>
      </p:sp>
      <p:sp>
        <p:nvSpPr>
          <p:cNvPr id="5" name="Rectangle 4">
            <a:extLst>
              <a:ext uri="{FF2B5EF4-FFF2-40B4-BE49-F238E27FC236}">
                <a16:creationId xmlns:a16="http://schemas.microsoft.com/office/drawing/2014/main" id="{C698AA52-76F2-47BC-B26E-9B74282FFBE5}"/>
              </a:ext>
            </a:extLst>
          </p:cNvPr>
          <p:cNvSpPr/>
          <p:nvPr/>
        </p:nvSpPr>
        <p:spPr>
          <a:xfrm>
            <a:off x="381000" y="1261455"/>
            <a:ext cx="8158163" cy="430887"/>
          </a:xfrm>
          <a:prstGeom prst="rect">
            <a:avLst/>
          </a:prstGeom>
        </p:spPr>
        <p:txBody>
          <a:bodyPr wrap="square" lIns="0" tIns="0" rIns="0" bIns="0">
            <a:spAutoFit/>
          </a:bodyPr>
          <a:lstStyle/>
          <a:p>
            <a:pPr defTabSz="685800">
              <a:defRPr/>
            </a:pPr>
            <a:r>
              <a:rPr lang="en-US" sz="1400" dirty="0">
                <a:solidFill>
                  <a:schemeClr val="bg2">
                    <a:lumMod val="25000"/>
                  </a:schemeClr>
                </a:solidFill>
                <a:latin typeface="Arial"/>
                <a:ea typeface="Calibri" panose="020F0502020204030204" pitchFamily="34" charset="0"/>
                <a:cs typeface="Arial"/>
              </a:rPr>
              <a:t>RSM’s FAO platform (people, process and technology) is a digital finance and accounting solution that drives finance transformation to enable business success</a:t>
            </a:r>
          </a:p>
        </p:txBody>
      </p:sp>
      <p:sp>
        <p:nvSpPr>
          <p:cNvPr id="7" name="Freeform 49">
            <a:extLst>
              <a:ext uri="{FF2B5EF4-FFF2-40B4-BE49-F238E27FC236}">
                <a16:creationId xmlns:a16="http://schemas.microsoft.com/office/drawing/2014/main" id="{EDD9B4BA-2C94-438C-9FD7-E045FA0A26AB}"/>
              </a:ext>
            </a:extLst>
          </p:cNvPr>
          <p:cNvSpPr>
            <a:spLocks/>
          </p:cNvSpPr>
          <p:nvPr/>
        </p:nvSpPr>
        <p:spPr bwMode="auto">
          <a:xfrm>
            <a:off x="1409043" y="3582341"/>
            <a:ext cx="1748495" cy="1677050"/>
          </a:xfrm>
          <a:custGeom>
            <a:avLst/>
            <a:gdLst>
              <a:gd name="connsiteX0" fmla="*/ 1569275 w 2625954"/>
              <a:gd name="connsiteY0" fmla="*/ 1740280 h 2518655"/>
              <a:gd name="connsiteX1" fmla="*/ 1208087 w 2625954"/>
              <a:gd name="connsiteY1" fmla="*/ 2101468 h 2518655"/>
              <a:gd name="connsiteX2" fmla="*/ 1569275 w 2625954"/>
              <a:gd name="connsiteY2" fmla="*/ 2462656 h 2518655"/>
              <a:gd name="connsiteX3" fmla="*/ 1930463 w 2625954"/>
              <a:gd name="connsiteY3" fmla="*/ 2101468 h 2518655"/>
              <a:gd name="connsiteX4" fmla="*/ 1569275 w 2625954"/>
              <a:gd name="connsiteY4" fmla="*/ 1740280 h 2518655"/>
              <a:gd name="connsiteX5" fmla="*/ 1897412 w 2625954"/>
              <a:gd name="connsiteY5" fmla="*/ 1643 h 2518655"/>
              <a:gd name="connsiteX6" fmla="*/ 1930542 w 2625954"/>
              <a:gd name="connsiteY6" fmla="*/ 13693 h 2518655"/>
              <a:gd name="connsiteX7" fmla="*/ 2514824 w 2625954"/>
              <a:gd name="connsiteY7" fmla="*/ 712641 h 2518655"/>
              <a:gd name="connsiteX8" fmla="*/ 2587106 w 2625954"/>
              <a:gd name="connsiteY8" fmla="*/ 1366399 h 2518655"/>
              <a:gd name="connsiteX9" fmla="*/ 2195577 w 2625954"/>
              <a:gd name="connsiteY9" fmla="*/ 1851444 h 2518655"/>
              <a:gd name="connsiteX10" fmla="*/ 1999812 w 2625954"/>
              <a:gd name="connsiteY10" fmla="*/ 1959902 h 2518655"/>
              <a:gd name="connsiteX11" fmla="*/ 1972706 w 2625954"/>
              <a:gd name="connsiteY11" fmla="*/ 2005092 h 2518655"/>
              <a:gd name="connsiteX12" fmla="*/ 1653459 w 2625954"/>
              <a:gd name="connsiteY12" fmla="*/ 2508214 h 2518655"/>
              <a:gd name="connsiteX13" fmla="*/ 1144471 w 2625954"/>
              <a:gd name="connsiteY13" fmla="*/ 2179829 h 2518655"/>
              <a:gd name="connsiteX14" fmla="*/ 1108330 w 2625954"/>
              <a:gd name="connsiteY14" fmla="*/ 2152715 h 2518655"/>
              <a:gd name="connsiteX15" fmla="*/ 42165 w 2625954"/>
              <a:gd name="connsiteY15" fmla="*/ 2083423 h 2518655"/>
              <a:gd name="connsiteX16" fmla="*/ 0 w 2625954"/>
              <a:gd name="connsiteY16" fmla="*/ 2071372 h 2518655"/>
              <a:gd name="connsiteX17" fmla="*/ 1388424 w 2625954"/>
              <a:gd name="connsiteY17" fmla="*/ 1517034 h 2518655"/>
              <a:gd name="connsiteX18" fmla="*/ 1876330 w 2625954"/>
              <a:gd name="connsiteY18" fmla="*/ 652387 h 2518655"/>
              <a:gd name="connsiteX19" fmla="*/ 1897412 w 2625954"/>
              <a:gd name="connsiteY19" fmla="*/ 1643 h 251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25954" h="2518655">
                <a:moveTo>
                  <a:pt x="1569275" y="1740280"/>
                </a:moveTo>
                <a:cubicBezTo>
                  <a:pt x="1369796" y="1740280"/>
                  <a:pt x="1208087" y="1901989"/>
                  <a:pt x="1208087" y="2101468"/>
                </a:cubicBezTo>
                <a:cubicBezTo>
                  <a:pt x="1208087" y="2300947"/>
                  <a:pt x="1369796" y="2462656"/>
                  <a:pt x="1569275" y="2462656"/>
                </a:cubicBezTo>
                <a:cubicBezTo>
                  <a:pt x="1768754" y="2462656"/>
                  <a:pt x="1930463" y="2300947"/>
                  <a:pt x="1930463" y="2101468"/>
                </a:cubicBezTo>
                <a:cubicBezTo>
                  <a:pt x="1930463" y="1901989"/>
                  <a:pt x="1768754" y="1740280"/>
                  <a:pt x="1569275" y="1740280"/>
                </a:cubicBezTo>
                <a:close/>
                <a:moveTo>
                  <a:pt x="1897412" y="1643"/>
                </a:moveTo>
                <a:cubicBezTo>
                  <a:pt x="1915483" y="-4383"/>
                  <a:pt x="1921506" y="7668"/>
                  <a:pt x="1930542" y="13693"/>
                </a:cubicBezTo>
                <a:cubicBezTo>
                  <a:pt x="2165459" y="212532"/>
                  <a:pt x="2373271" y="432460"/>
                  <a:pt x="2514824" y="712641"/>
                </a:cubicBezTo>
                <a:cubicBezTo>
                  <a:pt x="2617224" y="920518"/>
                  <a:pt x="2665412" y="1137433"/>
                  <a:pt x="2587106" y="1366399"/>
                </a:cubicBezTo>
                <a:cubicBezTo>
                  <a:pt x="2517836" y="1574275"/>
                  <a:pt x="2373271" y="1727923"/>
                  <a:pt x="2195577" y="1851444"/>
                </a:cubicBezTo>
                <a:cubicBezTo>
                  <a:pt x="2132330" y="1893622"/>
                  <a:pt x="2069083" y="1929775"/>
                  <a:pt x="1999812" y="1959902"/>
                </a:cubicBezTo>
                <a:cubicBezTo>
                  <a:pt x="1978730" y="1968940"/>
                  <a:pt x="1966683" y="1974965"/>
                  <a:pt x="1972706" y="2005092"/>
                </a:cubicBezTo>
                <a:cubicBezTo>
                  <a:pt x="2020894" y="2240083"/>
                  <a:pt x="1879342" y="2460011"/>
                  <a:pt x="1653459" y="2508214"/>
                </a:cubicBezTo>
                <a:cubicBezTo>
                  <a:pt x="1418541" y="2559430"/>
                  <a:pt x="1201694" y="2417833"/>
                  <a:pt x="1144471" y="2179829"/>
                </a:cubicBezTo>
                <a:cubicBezTo>
                  <a:pt x="1138447" y="2155727"/>
                  <a:pt x="1129412" y="2152715"/>
                  <a:pt x="1108330" y="2152715"/>
                </a:cubicBezTo>
                <a:cubicBezTo>
                  <a:pt x="749930" y="2170791"/>
                  <a:pt x="394541" y="2143677"/>
                  <a:pt x="42165" y="2083423"/>
                </a:cubicBezTo>
                <a:cubicBezTo>
                  <a:pt x="30118" y="2080410"/>
                  <a:pt x="18071" y="2077397"/>
                  <a:pt x="0" y="2071372"/>
                </a:cubicBezTo>
                <a:cubicBezTo>
                  <a:pt x="512000" y="1999067"/>
                  <a:pt x="981836" y="1839393"/>
                  <a:pt x="1388424" y="1517034"/>
                </a:cubicBezTo>
                <a:cubicBezTo>
                  <a:pt x="1671530" y="1294094"/>
                  <a:pt x="1822118" y="1001861"/>
                  <a:pt x="1876330" y="652387"/>
                </a:cubicBezTo>
                <a:cubicBezTo>
                  <a:pt x="1912471" y="435472"/>
                  <a:pt x="1918494" y="218557"/>
                  <a:pt x="1897412" y="1643"/>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defTabSz="685800">
              <a:defRPr/>
            </a:pPr>
            <a:endParaRPr lang="en-US" sz="1350">
              <a:solidFill>
                <a:srgbClr val="63666A"/>
              </a:solidFill>
              <a:latin typeface="Open Sans"/>
            </a:endParaRPr>
          </a:p>
        </p:txBody>
      </p:sp>
      <p:sp>
        <p:nvSpPr>
          <p:cNvPr id="8" name="Freeform 48">
            <a:extLst>
              <a:ext uri="{FF2B5EF4-FFF2-40B4-BE49-F238E27FC236}">
                <a16:creationId xmlns:a16="http://schemas.microsoft.com/office/drawing/2014/main" id="{086E5D07-11EC-4166-AEEC-4A3E9610EC4A}"/>
              </a:ext>
            </a:extLst>
          </p:cNvPr>
          <p:cNvSpPr>
            <a:spLocks/>
          </p:cNvSpPr>
          <p:nvPr/>
        </p:nvSpPr>
        <p:spPr bwMode="auto">
          <a:xfrm>
            <a:off x="1136327" y="2477040"/>
            <a:ext cx="1828838" cy="1260939"/>
          </a:xfrm>
          <a:custGeom>
            <a:avLst/>
            <a:gdLst>
              <a:gd name="connsiteX0" fmla="*/ 1932813 w 2746616"/>
              <a:gd name="connsiteY0" fmla="*/ 131600 h 1893725"/>
              <a:gd name="connsiteX1" fmla="*/ 1571625 w 2746616"/>
              <a:gd name="connsiteY1" fmla="*/ 492788 h 1893725"/>
              <a:gd name="connsiteX2" fmla="*/ 1932813 w 2746616"/>
              <a:gd name="connsiteY2" fmla="*/ 853976 h 1893725"/>
              <a:gd name="connsiteX3" fmla="*/ 2294001 w 2746616"/>
              <a:gd name="connsiteY3" fmla="*/ 492788 h 1893725"/>
              <a:gd name="connsiteX4" fmla="*/ 1932813 w 2746616"/>
              <a:gd name="connsiteY4" fmla="*/ 131600 h 1893725"/>
              <a:gd name="connsiteX5" fmla="*/ 977214 w 2746616"/>
              <a:gd name="connsiteY5" fmla="*/ 94 h 1893725"/>
              <a:gd name="connsiteX6" fmla="*/ 1069166 w 2746616"/>
              <a:gd name="connsiteY6" fmla="*/ 3956 h 1893725"/>
              <a:gd name="connsiteX7" fmla="*/ 1593208 w 2746616"/>
              <a:gd name="connsiteY7" fmla="*/ 187809 h 1893725"/>
              <a:gd name="connsiteX8" fmla="*/ 1647419 w 2746616"/>
              <a:gd name="connsiteY8" fmla="*/ 178767 h 1893725"/>
              <a:gd name="connsiteX9" fmla="*/ 2066050 w 2746616"/>
              <a:gd name="connsiteY9" fmla="*/ 88348 h 1893725"/>
              <a:gd name="connsiteX10" fmla="*/ 2237719 w 2746616"/>
              <a:gd name="connsiteY10" fmla="*/ 778550 h 1893725"/>
              <a:gd name="connsiteX11" fmla="*/ 2231695 w 2746616"/>
              <a:gd name="connsiteY11" fmla="*/ 847872 h 1893725"/>
              <a:gd name="connsiteX12" fmla="*/ 2677432 w 2746616"/>
              <a:gd name="connsiteY12" fmla="*/ 1694802 h 1893725"/>
              <a:gd name="connsiteX13" fmla="*/ 2737666 w 2746616"/>
              <a:gd name="connsiteY13" fmla="*/ 1848515 h 1893725"/>
              <a:gd name="connsiteX14" fmla="*/ 2740678 w 2746616"/>
              <a:gd name="connsiteY14" fmla="*/ 1893725 h 1893725"/>
              <a:gd name="connsiteX15" fmla="*/ 2496728 w 2746616"/>
              <a:gd name="connsiteY15" fmla="*/ 1610411 h 1893725"/>
              <a:gd name="connsiteX16" fmla="*/ 1740783 w 2746616"/>
              <a:gd name="connsiteY16" fmla="*/ 1052823 h 1893725"/>
              <a:gd name="connsiteX17" fmla="*/ 1295046 w 2746616"/>
              <a:gd name="connsiteY17" fmla="*/ 902124 h 1893725"/>
              <a:gd name="connsiteX18" fmla="*/ 888462 w 2746616"/>
              <a:gd name="connsiteY18" fmla="*/ 908152 h 1893725"/>
              <a:gd name="connsiteX19" fmla="*/ 36141 w 2746616"/>
              <a:gd name="connsiteY19" fmla="*/ 1281886 h 1893725"/>
              <a:gd name="connsiteX20" fmla="*/ 12047 w 2746616"/>
              <a:gd name="connsiteY20" fmla="*/ 1293942 h 1893725"/>
              <a:gd name="connsiteX21" fmla="*/ 0 w 2746616"/>
              <a:gd name="connsiteY21" fmla="*/ 1293942 h 1893725"/>
              <a:gd name="connsiteX22" fmla="*/ 42164 w 2746616"/>
              <a:gd name="connsiteY22" fmla="*/ 1085977 h 1893725"/>
              <a:gd name="connsiteX23" fmla="*/ 216845 w 2746616"/>
              <a:gd name="connsiteY23" fmla="*/ 585655 h 1893725"/>
              <a:gd name="connsiteX24" fmla="*/ 713781 w 2746616"/>
              <a:gd name="connsiteY24" fmla="*/ 55194 h 1893725"/>
              <a:gd name="connsiteX25" fmla="*/ 977214 w 2746616"/>
              <a:gd name="connsiteY25" fmla="*/ 94 h 18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6616" h="1893725">
                <a:moveTo>
                  <a:pt x="1932813" y="131600"/>
                </a:moveTo>
                <a:cubicBezTo>
                  <a:pt x="1733334" y="131600"/>
                  <a:pt x="1571625" y="293309"/>
                  <a:pt x="1571625" y="492788"/>
                </a:cubicBezTo>
                <a:cubicBezTo>
                  <a:pt x="1571625" y="692267"/>
                  <a:pt x="1733334" y="853976"/>
                  <a:pt x="1932813" y="853976"/>
                </a:cubicBezTo>
                <a:cubicBezTo>
                  <a:pt x="2132292" y="853976"/>
                  <a:pt x="2294001" y="692267"/>
                  <a:pt x="2294001" y="492788"/>
                </a:cubicBezTo>
                <a:cubicBezTo>
                  <a:pt x="2294001" y="293309"/>
                  <a:pt x="2132292" y="131600"/>
                  <a:pt x="1932813" y="131600"/>
                </a:cubicBezTo>
                <a:close/>
                <a:moveTo>
                  <a:pt x="977214" y="94"/>
                </a:moveTo>
                <a:cubicBezTo>
                  <a:pt x="1007613" y="-377"/>
                  <a:pt x="1038295" y="942"/>
                  <a:pt x="1069166" y="3956"/>
                </a:cubicBezTo>
                <a:cubicBezTo>
                  <a:pt x="1261917" y="19026"/>
                  <a:pt x="1433586" y="85334"/>
                  <a:pt x="1593208" y="187809"/>
                </a:cubicBezTo>
                <a:cubicBezTo>
                  <a:pt x="1614290" y="202879"/>
                  <a:pt x="1626337" y="193837"/>
                  <a:pt x="1647419" y="178767"/>
                </a:cubicBezTo>
                <a:cubicBezTo>
                  <a:pt x="1767888" y="70264"/>
                  <a:pt x="1912451" y="31082"/>
                  <a:pt x="2066050" y="88348"/>
                </a:cubicBezTo>
                <a:cubicBezTo>
                  <a:pt x="2355176" y="196851"/>
                  <a:pt x="2442517" y="546473"/>
                  <a:pt x="2237719" y="778550"/>
                </a:cubicBezTo>
                <a:cubicBezTo>
                  <a:pt x="2213625" y="805676"/>
                  <a:pt x="2210613" y="817732"/>
                  <a:pt x="2231695" y="847872"/>
                </a:cubicBezTo>
                <a:cubicBezTo>
                  <a:pt x="2409387" y="1113103"/>
                  <a:pt x="2556962" y="1396418"/>
                  <a:pt x="2677432" y="1694802"/>
                </a:cubicBezTo>
                <a:cubicBezTo>
                  <a:pt x="2698514" y="1746040"/>
                  <a:pt x="2716584" y="1797278"/>
                  <a:pt x="2737666" y="1848515"/>
                </a:cubicBezTo>
                <a:cubicBezTo>
                  <a:pt x="2743690" y="1863585"/>
                  <a:pt x="2752725" y="1875641"/>
                  <a:pt x="2740678" y="1893725"/>
                </a:cubicBezTo>
                <a:cubicBezTo>
                  <a:pt x="2665385" y="1794264"/>
                  <a:pt x="2584068" y="1700830"/>
                  <a:pt x="2496728" y="1610411"/>
                </a:cubicBezTo>
                <a:cubicBezTo>
                  <a:pt x="2273859" y="1384362"/>
                  <a:pt x="2026897" y="1191467"/>
                  <a:pt x="1740783" y="1052823"/>
                </a:cubicBezTo>
                <a:cubicBezTo>
                  <a:pt x="1596219" y="986515"/>
                  <a:pt x="1451656" y="932264"/>
                  <a:pt x="1295046" y="902124"/>
                </a:cubicBezTo>
                <a:cubicBezTo>
                  <a:pt x="1162530" y="874998"/>
                  <a:pt x="1023990" y="881026"/>
                  <a:pt x="888462" y="908152"/>
                </a:cubicBezTo>
                <a:cubicBezTo>
                  <a:pt x="575241" y="965418"/>
                  <a:pt x="298162" y="1104061"/>
                  <a:pt x="36141" y="1281886"/>
                </a:cubicBezTo>
                <a:cubicBezTo>
                  <a:pt x="30117" y="1287914"/>
                  <a:pt x="21082" y="1290928"/>
                  <a:pt x="12047" y="1293942"/>
                </a:cubicBezTo>
                <a:cubicBezTo>
                  <a:pt x="12047" y="1296956"/>
                  <a:pt x="9035" y="1293942"/>
                  <a:pt x="0" y="1293942"/>
                </a:cubicBezTo>
                <a:cubicBezTo>
                  <a:pt x="15059" y="1224620"/>
                  <a:pt x="24094" y="1155299"/>
                  <a:pt x="42164" y="1085977"/>
                </a:cubicBezTo>
                <a:cubicBezTo>
                  <a:pt x="84329" y="914180"/>
                  <a:pt x="138540" y="745397"/>
                  <a:pt x="216845" y="585655"/>
                </a:cubicBezTo>
                <a:cubicBezTo>
                  <a:pt x="328279" y="356592"/>
                  <a:pt x="475854" y="163697"/>
                  <a:pt x="713781" y="55194"/>
                </a:cubicBezTo>
                <a:cubicBezTo>
                  <a:pt x="797357" y="19026"/>
                  <a:pt x="886015" y="1507"/>
                  <a:pt x="977214" y="94"/>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defTabSz="685800">
              <a:defRPr/>
            </a:pPr>
            <a:endParaRPr lang="en-US" sz="1350">
              <a:solidFill>
                <a:srgbClr val="63666A"/>
              </a:solidFill>
              <a:latin typeface="Open Sans"/>
            </a:endParaRPr>
          </a:p>
        </p:txBody>
      </p:sp>
      <p:sp>
        <p:nvSpPr>
          <p:cNvPr id="9" name="Freeform 50">
            <a:extLst>
              <a:ext uri="{FF2B5EF4-FFF2-40B4-BE49-F238E27FC236}">
                <a16:creationId xmlns:a16="http://schemas.microsoft.com/office/drawing/2014/main" id="{0257FB46-C831-4172-BC1D-AA915DF88C3A}"/>
              </a:ext>
            </a:extLst>
          </p:cNvPr>
          <p:cNvSpPr>
            <a:spLocks/>
          </p:cNvSpPr>
          <p:nvPr/>
        </p:nvSpPr>
        <p:spPr bwMode="auto">
          <a:xfrm>
            <a:off x="371475" y="2999109"/>
            <a:ext cx="1333539" cy="1908375"/>
          </a:xfrm>
          <a:custGeom>
            <a:avLst/>
            <a:gdLst>
              <a:gd name="connsiteX0" fmla="*/ 425607 w 2002758"/>
              <a:gd name="connsiteY0" fmla="*/ 808037 h 2866069"/>
              <a:gd name="connsiteX1" fmla="*/ 64419 w 2002758"/>
              <a:gd name="connsiteY1" fmla="*/ 1169225 h 2866069"/>
              <a:gd name="connsiteX2" fmla="*/ 425607 w 2002758"/>
              <a:gd name="connsiteY2" fmla="*/ 1530413 h 2866069"/>
              <a:gd name="connsiteX3" fmla="*/ 786795 w 2002758"/>
              <a:gd name="connsiteY3" fmla="*/ 1169225 h 2866069"/>
              <a:gd name="connsiteX4" fmla="*/ 425607 w 2002758"/>
              <a:gd name="connsiteY4" fmla="*/ 808037 h 2866069"/>
              <a:gd name="connsiteX5" fmla="*/ 1150686 w 2002758"/>
              <a:gd name="connsiteY5" fmla="*/ 0 h 2866069"/>
              <a:gd name="connsiteX6" fmla="*/ 1099501 w 2002758"/>
              <a:gd name="connsiteY6" fmla="*/ 132628 h 2866069"/>
              <a:gd name="connsiteX7" fmla="*/ 915839 w 2002758"/>
              <a:gd name="connsiteY7" fmla="*/ 1278047 h 2866069"/>
              <a:gd name="connsiteX8" fmla="*/ 1231979 w 2002758"/>
              <a:gd name="connsiteY8" fmla="*/ 2143140 h 2866069"/>
              <a:gd name="connsiteX9" fmla="*/ 1767911 w 2002758"/>
              <a:gd name="connsiteY9" fmla="*/ 2568151 h 2866069"/>
              <a:gd name="connsiteX10" fmla="*/ 2002758 w 2002758"/>
              <a:gd name="connsiteY10" fmla="*/ 2694750 h 2866069"/>
              <a:gd name="connsiteX11" fmla="*/ 1024230 w 2002758"/>
              <a:gd name="connsiteY11" fmla="*/ 2860535 h 2866069"/>
              <a:gd name="connsiteX12" fmla="*/ 262483 w 2002758"/>
              <a:gd name="connsiteY12" fmla="*/ 2164240 h 2866069"/>
              <a:gd name="connsiteX13" fmla="*/ 274526 w 2002758"/>
              <a:gd name="connsiteY13" fmla="*/ 1609616 h 2866069"/>
              <a:gd name="connsiteX14" fmla="*/ 238396 w 2002758"/>
              <a:gd name="connsiteY14" fmla="*/ 1543302 h 2866069"/>
              <a:gd name="connsiteX15" fmla="*/ 12582 w 2002758"/>
              <a:gd name="connsiteY15" fmla="*/ 1067049 h 2866069"/>
              <a:gd name="connsiteX16" fmla="*/ 437113 w 2002758"/>
              <a:gd name="connsiteY16" fmla="*/ 747537 h 2866069"/>
              <a:gd name="connsiteX17" fmla="*/ 566579 w 2002758"/>
              <a:gd name="connsiteY17" fmla="*/ 774665 h 2866069"/>
              <a:gd name="connsiteX18" fmla="*/ 617764 w 2002758"/>
              <a:gd name="connsiteY18" fmla="*/ 753566 h 2866069"/>
              <a:gd name="connsiteX19" fmla="*/ 1129610 w 2002758"/>
              <a:gd name="connsiteY19" fmla="*/ 24114 h 2866069"/>
              <a:gd name="connsiteX20" fmla="*/ 1150686 w 2002758"/>
              <a:gd name="connsiteY20" fmla="*/ 0 h 28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2758" h="2866069">
                <a:moveTo>
                  <a:pt x="425607" y="808037"/>
                </a:moveTo>
                <a:cubicBezTo>
                  <a:pt x="226128" y="808037"/>
                  <a:pt x="64419" y="969746"/>
                  <a:pt x="64419" y="1169225"/>
                </a:cubicBezTo>
                <a:cubicBezTo>
                  <a:pt x="64419" y="1368704"/>
                  <a:pt x="226128" y="1530413"/>
                  <a:pt x="425607" y="1530413"/>
                </a:cubicBezTo>
                <a:cubicBezTo>
                  <a:pt x="625086" y="1530413"/>
                  <a:pt x="786795" y="1368704"/>
                  <a:pt x="786795" y="1169225"/>
                </a:cubicBezTo>
                <a:cubicBezTo>
                  <a:pt x="786795" y="969746"/>
                  <a:pt x="625086" y="808037"/>
                  <a:pt x="425607" y="808037"/>
                </a:cubicBezTo>
                <a:close/>
                <a:moveTo>
                  <a:pt x="1150686" y="0"/>
                </a:moveTo>
                <a:cubicBezTo>
                  <a:pt x="1132620" y="51243"/>
                  <a:pt x="1117566" y="93442"/>
                  <a:pt x="1099501" y="132628"/>
                </a:cubicBezTo>
                <a:cubicBezTo>
                  <a:pt x="964013" y="503382"/>
                  <a:pt x="891752" y="883179"/>
                  <a:pt x="915839" y="1278047"/>
                </a:cubicBezTo>
                <a:cubicBezTo>
                  <a:pt x="933904" y="1597559"/>
                  <a:pt x="1009175" y="1898985"/>
                  <a:pt x="1231979" y="2143140"/>
                </a:cubicBezTo>
                <a:cubicBezTo>
                  <a:pt x="1388543" y="2314953"/>
                  <a:pt x="1569195" y="2453609"/>
                  <a:pt x="1767911" y="2568151"/>
                </a:cubicBezTo>
                <a:cubicBezTo>
                  <a:pt x="1843183" y="2610351"/>
                  <a:pt x="1918454" y="2649536"/>
                  <a:pt x="2002758" y="2694750"/>
                </a:cubicBezTo>
                <a:cubicBezTo>
                  <a:pt x="1680597" y="2812307"/>
                  <a:pt x="1361446" y="2887663"/>
                  <a:pt x="1024230" y="2860535"/>
                </a:cubicBezTo>
                <a:cubicBezTo>
                  <a:pt x="620775" y="2830392"/>
                  <a:pt x="331733" y="2565137"/>
                  <a:pt x="262483" y="2164240"/>
                </a:cubicBezTo>
                <a:cubicBezTo>
                  <a:pt x="229363" y="1977356"/>
                  <a:pt x="235385" y="1793486"/>
                  <a:pt x="274526" y="1609616"/>
                </a:cubicBezTo>
                <a:cubicBezTo>
                  <a:pt x="283559" y="1567416"/>
                  <a:pt x="268505" y="1558374"/>
                  <a:pt x="238396" y="1543302"/>
                </a:cubicBezTo>
                <a:cubicBezTo>
                  <a:pt x="57745" y="1455889"/>
                  <a:pt x="-35592" y="1256947"/>
                  <a:pt x="12582" y="1067049"/>
                </a:cubicBezTo>
                <a:cubicBezTo>
                  <a:pt x="60756" y="874136"/>
                  <a:pt x="238396" y="741509"/>
                  <a:pt x="437113" y="747537"/>
                </a:cubicBezTo>
                <a:cubicBezTo>
                  <a:pt x="482275" y="747537"/>
                  <a:pt x="527438" y="756580"/>
                  <a:pt x="566579" y="774665"/>
                </a:cubicBezTo>
                <a:cubicBezTo>
                  <a:pt x="593677" y="786723"/>
                  <a:pt x="605721" y="777680"/>
                  <a:pt x="617764" y="753566"/>
                </a:cubicBezTo>
                <a:cubicBezTo>
                  <a:pt x="768307" y="494339"/>
                  <a:pt x="936915" y="250184"/>
                  <a:pt x="1129610" y="24114"/>
                </a:cubicBezTo>
                <a:cubicBezTo>
                  <a:pt x="1135631" y="18086"/>
                  <a:pt x="1138642" y="15071"/>
                  <a:pt x="1150686" y="0"/>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defTabSz="685800">
              <a:defRPr/>
            </a:pPr>
            <a:endParaRPr lang="en-US" sz="1350">
              <a:solidFill>
                <a:srgbClr val="63666A"/>
              </a:solidFill>
              <a:latin typeface="Open Sans"/>
            </a:endParaRPr>
          </a:p>
        </p:txBody>
      </p:sp>
      <p:sp>
        <p:nvSpPr>
          <p:cNvPr id="23" name="TextBox 22">
            <a:extLst>
              <a:ext uri="{FF2B5EF4-FFF2-40B4-BE49-F238E27FC236}">
                <a16:creationId xmlns:a16="http://schemas.microsoft.com/office/drawing/2014/main" id="{823EC21A-AD47-42E7-878E-92188246CCB7}"/>
              </a:ext>
            </a:extLst>
          </p:cNvPr>
          <p:cNvSpPr txBox="1"/>
          <p:nvPr/>
        </p:nvSpPr>
        <p:spPr>
          <a:xfrm>
            <a:off x="4081463" y="2419105"/>
            <a:ext cx="4457700" cy="617220"/>
          </a:xfrm>
          <a:prstGeom prst="rect">
            <a:avLst/>
          </a:prstGeom>
          <a:solidFill>
            <a:srgbClr val="F9F9F9"/>
          </a:solidFill>
        </p:spPr>
        <p:txBody>
          <a:bodyPr wrap="square" lIns="342900" rIns="34290" rtlCol="0" anchor="ctr" anchorCtr="0">
            <a:noAutofit/>
          </a:bodyPr>
          <a:lstStyle/>
          <a:p>
            <a:pPr defTabSz="685800">
              <a:lnSpc>
                <a:spcPct val="110000"/>
              </a:lnSpc>
              <a:spcBef>
                <a:spcPts val="450"/>
              </a:spcBef>
              <a:spcAft>
                <a:spcPts val="450"/>
              </a:spcAft>
              <a:defRPr/>
            </a:pPr>
            <a:r>
              <a:rPr lang="en-US" sz="1200" b="1" dirty="0">
                <a:solidFill>
                  <a:srgbClr val="63666A"/>
                </a:solidFill>
                <a:latin typeface="Arial"/>
                <a:cs typeface="Arial"/>
              </a:rPr>
              <a:t>Comprehensive service to outsource entire back-office accounting function</a:t>
            </a:r>
          </a:p>
        </p:txBody>
      </p:sp>
      <p:sp>
        <p:nvSpPr>
          <p:cNvPr id="24" name="TextBox 23">
            <a:extLst>
              <a:ext uri="{FF2B5EF4-FFF2-40B4-BE49-F238E27FC236}">
                <a16:creationId xmlns:a16="http://schemas.microsoft.com/office/drawing/2014/main" id="{1414E319-B679-4C19-825A-53131A618990}"/>
              </a:ext>
            </a:extLst>
          </p:cNvPr>
          <p:cNvSpPr txBox="1"/>
          <p:nvPr/>
        </p:nvSpPr>
        <p:spPr>
          <a:xfrm>
            <a:off x="4071938" y="3205820"/>
            <a:ext cx="4457700" cy="1303020"/>
          </a:xfrm>
          <a:prstGeom prst="rect">
            <a:avLst/>
          </a:prstGeom>
          <a:solidFill>
            <a:srgbClr val="F9F9F9"/>
          </a:solidFill>
        </p:spPr>
        <p:txBody>
          <a:bodyPr wrap="square" lIns="342900" rIns="34290" rtlCol="0" anchor="ctr" anchorCtr="0">
            <a:noAutofit/>
          </a:bodyPr>
          <a:lstStyle/>
          <a:p>
            <a:pPr defTabSz="685800">
              <a:lnSpc>
                <a:spcPct val="110000"/>
              </a:lnSpc>
              <a:spcBef>
                <a:spcPts val="450"/>
              </a:spcBef>
              <a:spcAft>
                <a:spcPts val="450"/>
              </a:spcAft>
              <a:defRPr/>
            </a:pPr>
            <a:r>
              <a:rPr lang="en-US" sz="1200" b="1" dirty="0">
                <a:solidFill>
                  <a:srgbClr val="63666A"/>
                </a:solidFill>
                <a:latin typeface="Arial"/>
                <a:cs typeface="Arial"/>
              </a:rPr>
              <a:t>Delivered leveraging RSM’s digital and people expertise:</a:t>
            </a:r>
            <a:r>
              <a:rPr lang="en-US" sz="1200" dirty="0">
                <a:solidFill>
                  <a:srgbClr val="63666A"/>
                </a:solidFill>
                <a:latin typeface="Arial"/>
                <a:cs typeface="Arial"/>
              </a:rPr>
              <a:t> </a:t>
            </a:r>
          </a:p>
          <a:p>
            <a:pPr marL="214313" indent="-214313" defTabSz="685800">
              <a:lnSpc>
                <a:spcPct val="110000"/>
              </a:lnSpc>
              <a:spcBef>
                <a:spcPts val="450"/>
              </a:spcBef>
              <a:spcAft>
                <a:spcPts val="450"/>
              </a:spcAft>
              <a:buFont typeface="Arial" panose="020B0604020202020204" pitchFamily="34" charset="0"/>
              <a:buChar char="•"/>
              <a:defRPr/>
            </a:pPr>
            <a:r>
              <a:rPr lang="en-US" sz="1200" dirty="0">
                <a:solidFill>
                  <a:srgbClr val="63666A"/>
                </a:solidFill>
                <a:latin typeface="Arial"/>
                <a:cs typeface="Arial"/>
              </a:rPr>
              <a:t>Leading cloud-based technology and reporting platform</a:t>
            </a:r>
          </a:p>
          <a:p>
            <a:pPr marL="214313" indent="-214313" defTabSz="685800">
              <a:lnSpc>
                <a:spcPct val="110000"/>
              </a:lnSpc>
              <a:spcBef>
                <a:spcPts val="450"/>
              </a:spcBef>
              <a:spcAft>
                <a:spcPts val="450"/>
              </a:spcAft>
              <a:buFont typeface="Arial" panose="020B0604020202020204" pitchFamily="34" charset="0"/>
              <a:buChar char="•"/>
              <a:defRPr/>
            </a:pPr>
            <a:r>
              <a:rPr lang="en-US" sz="1200" dirty="0">
                <a:solidFill>
                  <a:srgbClr val="63666A"/>
                </a:solidFill>
                <a:latin typeface="Arial"/>
                <a:cs typeface="Arial"/>
              </a:rPr>
              <a:t>More </a:t>
            </a:r>
            <a:r>
              <a:rPr lang="en-US" sz="1200">
                <a:solidFill>
                  <a:srgbClr val="63666A"/>
                </a:solidFill>
                <a:latin typeface="Arial"/>
                <a:cs typeface="Arial"/>
              </a:rPr>
              <a:t>than 150 </a:t>
            </a:r>
            <a:r>
              <a:rPr lang="en-US" sz="1200" dirty="0">
                <a:solidFill>
                  <a:srgbClr val="63666A"/>
                </a:solidFill>
                <a:latin typeface="Arial"/>
                <a:cs typeface="Arial"/>
              </a:rPr>
              <a:t>dedicated accounting resources with both industry and accounting expertise </a:t>
            </a:r>
          </a:p>
        </p:txBody>
      </p:sp>
      <p:sp>
        <p:nvSpPr>
          <p:cNvPr id="25" name="TextBox 24">
            <a:extLst>
              <a:ext uri="{FF2B5EF4-FFF2-40B4-BE49-F238E27FC236}">
                <a16:creationId xmlns:a16="http://schemas.microsoft.com/office/drawing/2014/main" id="{52EEF3D4-2FA0-4D8B-936D-D76196E85443}"/>
              </a:ext>
            </a:extLst>
          </p:cNvPr>
          <p:cNvSpPr txBox="1"/>
          <p:nvPr/>
        </p:nvSpPr>
        <p:spPr>
          <a:xfrm>
            <a:off x="4071938" y="4620400"/>
            <a:ext cx="4457700" cy="617220"/>
          </a:xfrm>
          <a:prstGeom prst="rect">
            <a:avLst/>
          </a:prstGeom>
          <a:solidFill>
            <a:srgbClr val="F9F9F9"/>
          </a:solidFill>
        </p:spPr>
        <p:txBody>
          <a:bodyPr wrap="square" lIns="342900" rIns="34290" rtlCol="0" anchor="ctr" anchorCtr="0">
            <a:noAutofit/>
          </a:bodyPr>
          <a:lstStyle/>
          <a:p>
            <a:pPr defTabSz="685800">
              <a:lnSpc>
                <a:spcPct val="110000"/>
              </a:lnSpc>
              <a:spcBef>
                <a:spcPts val="450"/>
              </a:spcBef>
              <a:spcAft>
                <a:spcPts val="450"/>
              </a:spcAft>
              <a:defRPr/>
            </a:pPr>
            <a:r>
              <a:rPr lang="en-US" sz="1200" b="1" dirty="0">
                <a:solidFill>
                  <a:srgbClr val="63666A"/>
                </a:solidFill>
                <a:latin typeface="Arial"/>
                <a:cs typeface="Arial"/>
              </a:rPr>
              <a:t>Leverages RSM’s technical accounting, tax and advisory services skills as required</a:t>
            </a:r>
          </a:p>
        </p:txBody>
      </p:sp>
      <p:sp>
        <p:nvSpPr>
          <p:cNvPr id="26" name="TextBox 25">
            <a:extLst>
              <a:ext uri="{FF2B5EF4-FFF2-40B4-BE49-F238E27FC236}">
                <a16:creationId xmlns:a16="http://schemas.microsoft.com/office/drawing/2014/main" id="{C17BDA17-090F-4B07-969A-7327D81DA6CD}"/>
              </a:ext>
            </a:extLst>
          </p:cNvPr>
          <p:cNvSpPr txBox="1"/>
          <p:nvPr/>
        </p:nvSpPr>
        <p:spPr>
          <a:xfrm>
            <a:off x="4071938" y="2477039"/>
            <a:ext cx="68580" cy="617220"/>
          </a:xfrm>
          <a:prstGeom prst="rect">
            <a:avLst/>
          </a:prstGeom>
          <a:solidFill>
            <a:schemeClr val="accent1"/>
          </a:solidFill>
        </p:spPr>
        <p:txBody>
          <a:bodyPr wrap="square" lIns="205740" rIns="34290" rtlCol="0" anchor="ctr" anchorCtr="0">
            <a:noAutofit/>
          </a:bodyPr>
          <a:lstStyle/>
          <a:p>
            <a:pPr defTabSz="685800">
              <a:lnSpc>
                <a:spcPct val="110000"/>
              </a:lnSpc>
              <a:spcBef>
                <a:spcPts val="450"/>
              </a:spcBef>
              <a:spcAft>
                <a:spcPts val="450"/>
              </a:spcAft>
              <a:defRPr/>
            </a:pPr>
            <a:endParaRPr lang="en-US" sz="1200" dirty="0">
              <a:solidFill>
                <a:srgbClr val="63666A"/>
              </a:solidFill>
              <a:latin typeface="Open Sans"/>
            </a:endParaRPr>
          </a:p>
        </p:txBody>
      </p:sp>
      <p:sp>
        <p:nvSpPr>
          <p:cNvPr id="27" name="TextBox 26">
            <a:extLst>
              <a:ext uri="{FF2B5EF4-FFF2-40B4-BE49-F238E27FC236}">
                <a16:creationId xmlns:a16="http://schemas.microsoft.com/office/drawing/2014/main" id="{B101CD3A-AAA2-478E-9445-3975590CA70E}"/>
              </a:ext>
            </a:extLst>
          </p:cNvPr>
          <p:cNvSpPr txBox="1"/>
          <p:nvPr/>
        </p:nvSpPr>
        <p:spPr>
          <a:xfrm>
            <a:off x="4071938" y="3205820"/>
            <a:ext cx="68580" cy="1303020"/>
          </a:xfrm>
          <a:prstGeom prst="rect">
            <a:avLst/>
          </a:prstGeom>
          <a:solidFill>
            <a:schemeClr val="accent2"/>
          </a:solidFill>
        </p:spPr>
        <p:txBody>
          <a:bodyPr wrap="square" lIns="205740" rIns="34290" rtlCol="0" anchor="ctr" anchorCtr="0">
            <a:noAutofit/>
          </a:bodyPr>
          <a:lstStyle/>
          <a:p>
            <a:pPr defTabSz="685800">
              <a:lnSpc>
                <a:spcPct val="110000"/>
              </a:lnSpc>
              <a:spcBef>
                <a:spcPts val="450"/>
              </a:spcBef>
              <a:spcAft>
                <a:spcPts val="450"/>
              </a:spcAft>
              <a:defRPr/>
            </a:pPr>
            <a:endParaRPr lang="en-US" sz="1200" dirty="0">
              <a:solidFill>
                <a:srgbClr val="63666A"/>
              </a:solidFill>
              <a:latin typeface="Open Sans"/>
            </a:endParaRPr>
          </a:p>
        </p:txBody>
      </p:sp>
      <p:sp>
        <p:nvSpPr>
          <p:cNvPr id="28" name="TextBox 27">
            <a:extLst>
              <a:ext uri="{FF2B5EF4-FFF2-40B4-BE49-F238E27FC236}">
                <a16:creationId xmlns:a16="http://schemas.microsoft.com/office/drawing/2014/main" id="{CD3070D3-5738-4462-B52B-8094182B9334}"/>
              </a:ext>
            </a:extLst>
          </p:cNvPr>
          <p:cNvSpPr txBox="1"/>
          <p:nvPr/>
        </p:nvSpPr>
        <p:spPr>
          <a:xfrm>
            <a:off x="4071938" y="4620400"/>
            <a:ext cx="68580" cy="617220"/>
          </a:xfrm>
          <a:prstGeom prst="rect">
            <a:avLst/>
          </a:prstGeom>
          <a:solidFill>
            <a:schemeClr val="accent3"/>
          </a:solidFill>
        </p:spPr>
        <p:txBody>
          <a:bodyPr wrap="square" lIns="205740" rIns="34290" rtlCol="0" anchor="ctr" anchorCtr="0">
            <a:noAutofit/>
          </a:bodyPr>
          <a:lstStyle/>
          <a:p>
            <a:pPr defTabSz="685800">
              <a:lnSpc>
                <a:spcPct val="110000"/>
              </a:lnSpc>
              <a:spcBef>
                <a:spcPts val="450"/>
              </a:spcBef>
              <a:spcAft>
                <a:spcPts val="450"/>
              </a:spcAft>
              <a:defRPr/>
            </a:pPr>
            <a:endParaRPr lang="en-US" sz="1200" dirty="0">
              <a:solidFill>
                <a:srgbClr val="63666A"/>
              </a:solidFill>
              <a:latin typeface="Open Sans"/>
            </a:endParaRPr>
          </a:p>
        </p:txBody>
      </p:sp>
      <p:sp>
        <p:nvSpPr>
          <p:cNvPr id="41" name="Oval 40">
            <a:extLst>
              <a:ext uri="{FF2B5EF4-FFF2-40B4-BE49-F238E27FC236}">
                <a16:creationId xmlns:a16="http://schemas.microsoft.com/office/drawing/2014/main" id="{5FE04D79-59E7-4D1A-A942-A4D13A2AE9EF}"/>
              </a:ext>
            </a:extLst>
          </p:cNvPr>
          <p:cNvSpPr/>
          <p:nvPr/>
        </p:nvSpPr>
        <p:spPr>
          <a:xfrm>
            <a:off x="3909146" y="2477039"/>
            <a:ext cx="370115" cy="370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Open Sans"/>
            </a:endParaRPr>
          </a:p>
        </p:txBody>
      </p:sp>
      <p:grpSp>
        <p:nvGrpSpPr>
          <p:cNvPr id="43" name="Group 42">
            <a:extLst>
              <a:ext uri="{FF2B5EF4-FFF2-40B4-BE49-F238E27FC236}">
                <a16:creationId xmlns:a16="http://schemas.microsoft.com/office/drawing/2014/main" id="{0520D41F-1770-4E44-885A-68503B081EFF}"/>
              </a:ext>
            </a:extLst>
          </p:cNvPr>
          <p:cNvGrpSpPr/>
          <p:nvPr/>
        </p:nvGrpSpPr>
        <p:grpSpPr>
          <a:xfrm>
            <a:off x="492529" y="3593058"/>
            <a:ext cx="293284" cy="318787"/>
            <a:chOff x="3389313" y="4514850"/>
            <a:chExt cx="839788" cy="912813"/>
          </a:xfrm>
          <a:solidFill>
            <a:schemeClr val="accent1"/>
          </a:solidFill>
        </p:grpSpPr>
        <p:sp>
          <p:nvSpPr>
            <p:cNvPr id="44" name="Freeform 169">
              <a:extLst>
                <a:ext uri="{FF2B5EF4-FFF2-40B4-BE49-F238E27FC236}">
                  <a16:creationId xmlns:a16="http://schemas.microsoft.com/office/drawing/2014/main" id="{3FCC76DA-6578-4FBE-B753-3F9C50F02400}"/>
                </a:ext>
              </a:extLst>
            </p:cNvPr>
            <p:cNvSpPr>
              <a:spLocks noEditPoints="1"/>
            </p:cNvSpPr>
            <p:nvPr/>
          </p:nvSpPr>
          <p:spPr bwMode="auto">
            <a:xfrm>
              <a:off x="3389313" y="4514850"/>
              <a:ext cx="839788" cy="912813"/>
            </a:xfrm>
            <a:custGeom>
              <a:avLst/>
              <a:gdLst>
                <a:gd name="T0" fmla="*/ 90 w 1888"/>
                <a:gd name="T1" fmla="*/ 1671 h 2051"/>
                <a:gd name="T2" fmla="*/ 193 w 1888"/>
                <a:gd name="T3" fmla="*/ 1324 h 2051"/>
                <a:gd name="T4" fmla="*/ 477 w 1888"/>
                <a:gd name="T5" fmla="*/ 1324 h 2051"/>
                <a:gd name="T6" fmla="*/ 521 w 1888"/>
                <a:gd name="T7" fmla="*/ 1080 h 2051"/>
                <a:gd name="T8" fmla="*/ 597 w 1888"/>
                <a:gd name="T9" fmla="*/ 910 h 2051"/>
                <a:gd name="T10" fmla="*/ 583 w 1888"/>
                <a:gd name="T11" fmla="*/ 289 h 2051"/>
                <a:gd name="T12" fmla="*/ 1114 w 1888"/>
                <a:gd name="T13" fmla="*/ 19 h 2051"/>
                <a:gd name="T14" fmla="*/ 1398 w 1888"/>
                <a:gd name="T15" fmla="*/ 604 h 2051"/>
                <a:gd name="T16" fmla="*/ 1385 w 1888"/>
                <a:gd name="T17" fmla="*/ 881 h 2051"/>
                <a:gd name="T18" fmla="*/ 1546 w 1888"/>
                <a:gd name="T19" fmla="*/ 1309 h 2051"/>
                <a:gd name="T20" fmla="*/ 1692 w 1888"/>
                <a:gd name="T21" fmla="*/ 1324 h 2051"/>
                <a:gd name="T22" fmla="*/ 1887 w 1888"/>
                <a:gd name="T23" fmla="*/ 2046 h 2051"/>
                <a:gd name="T24" fmla="*/ 0 w 1888"/>
                <a:gd name="T25" fmla="*/ 2051 h 2051"/>
                <a:gd name="T26" fmla="*/ 612 w 1888"/>
                <a:gd name="T27" fmla="*/ 1546 h 2051"/>
                <a:gd name="T28" fmla="*/ 521 w 1888"/>
                <a:gd name="T29" fmla="*/ 1407 h 2051"/>
                <a:gd name="T30" fmla="*/ 294 w 1888"/>
                <a:gd name="T31" fmla="*/ 1392 h 2051"/>
                <a:gd name="T32" fmla="*/ 86 w 1888"/>
                <a:gd name="T33" fmla="*/ 1984 h 2051"/>
                <a:gd name="T34" fmla="*/ 1663 w 1888"/>
                <a:gd name="T35" fmla="*/ 1392 h 2051"/>
                <a:gd name="T36" fmla="*/ 1530 w 1888"/>
                <a:gd name="T37" fmla="*/ 1401 h 2051"/>
                <a:gd name="T38" fmla="*/ 1367 w 1888"/>
                <a:gd name="T39" fmla="*/ 1557 h 2051"/>
                <a:gd name="T40" fmla="*/ 632 w 1888"/>
                <a:gd name="T41" fmla="*/ 1655 h 2051"/>
                <a:gd name="T42" fmla="*/ 685 w 1888"/>
                <a:gd name="T43" fmla="*/ 532 h 2051"/>
                <a:gd name="T44" fmla="*/ 896 w 1888"/>
                <a:gd name="T45" fmla="*/ 727 h 2051"/>
                <a:gd name="T46" fmla="*/ 864 w 1888"/>
                <a:gd name="T47" fmla="*/ 860 h 2051"/>
                <a:gd name="T48" fmla="*/ 1135 w 1888"/>
                <a:gd name="T49" fmla="*/ 867 h 2051"/>
                <a:gd name="T50" fmla="*/ 1090 w 1888"/>
                <a:gd name="T51" fmla="*/ 824 h 2051"/>
                <a:gd name="T52" fmla="*/ 1104 w 1888"/>
                <a:gd name="T53" fmla="*/ 718 h 2051"/>
                <a:gd name="T54" fmla="*/ 1344 w 1888"/>
                <a:gd name="T55" fmla="*/ 428 h 2051"/>
                <a:gd name="T56" fmla="*/ 1007 w 1888"/>
                <a:gd name="T57" fmla="*/ 289 h 2051"/>
                <a:gd name="T58" fmla="*/ 658 w 1888"/>
                <a:gd name="T59" fmla="*/ 355 h 2051"/>
                <a:gd name="T60" fmla="*/ 669 w 1888"/>
                <a:gd name="T61" fmla="*/ 1598 h 2051"/>
                <a:gd name="T62" fmla="*/ 789 w 1888"/>
                <a:gd name="T63" fmla="*/ 1610 h 2051"/>
                <a:gd name="T64" fmla="*/ 1314 w 1888"/>
                <a:gd name="T65" fmla="*/ 1592 h 2051"/>
                <a:gd name="T66" fmla="*/ 1384 w 1888"/>
                <a:gd name="T67" fmla="*/ 1215 h 2051"/>
                <a:gd name="T68" fmla="*/ 1248 w 1888"/>
                <a:gd name="T69" fmla="*/ 1063 h 2051"/>
                <a:gd name="T70" fmla="*/ 1324 w 1888"/>
                <a:gd name="T71" fmla="*/ 1134 h 2051"/>
                <a:gd name="T72" fmla="*/ 1248 w 1888"/>
                <a:gd name="T73" fmla="*/ 1063 h 2051"/>
                <a:gd name="T74" fmla="*/ 694 w 1888"/>
                <a:gd name="T75" fmla="*/ 1137 h 2051"/>
                <a:gd name="T76" fmla="*/ 730 w 1888"/>
                <a:gd name="T77" fmla="*/ 1104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8" h="2051">
                  <a:moveTo>
                    <a:pt x="0" y="2051"/>
                  </a:moveTo>
                  <a:cubicBezTo>
                    <a:pt x="30" y="1923"/>
                    <a:pt x="60" y="1797"/>
                    <a:pt x="90" y="1671"/>
                  </a:cubicBezTo>
                  <a:cubicBezTo>
                    <a:pt x="116" y="1562"/>
                    <a:pt x="142" y="1453"/>
                    <a:pt x="167" y="1343"/>
                  </a:cubicBezTo>
                  <a:cubicBezTo>
                    <a:pt x="171" y="1327"/>
                    <a:pt x="178" y="1324"/>
                    <a:pt x="193" y="1324"/>
                  </a:cubicBezTo>
                  <a:cubicBezTo>
                    <a:pt x="281" y="1325"/>
                    <a:pt x="369" y="1324"/>
                    <a:pt x="457" y="1324"/>
                  </a:cubicBezTo>
                  <a:cubicBezTo>
                    <a:pt x="464" y="1324"/>
                    <a:pt x="471" y="1324"/>
                    <a:pt x="477" y="1324"/>
                  </a:cubicBezTo>
                  <a:cubicBezTo>
                    <a:pt x="475" y="1294"/>
                    <a:pt x="469" y="1265"/>
                    <a:pt x="471" y="1237"/>
                  </a:cubicBezTo>
                  <a:cubicBezTo>
                    <a:pt x="474" y="1181"/>
                    <a:pt x="499" y="1130"/>
                    <a:pt x="521" y="1080"/>
                  </a:cubicBezTo>
                  <a:cubicBezTo>
                    <a:pt x="543" y="1031"/>
                    <a:pt x="569" y="985"/>
                    <a:pt x="592" y="937"/>
                  </a:cubicBezTo>
                  <a:cubicBezTo>
                    <a:pt x="596" y="929"/>
                    <a:pt x="598" y="919"/>
                    <a:pt x="597" y="910"/>
                  </a:cubicBezTo>
                  <a:cubicBezTo>
                    <a:pt x="589" y="766"/>
                    <a:pt x="582" y="622"/>
                    <a:pt x="572" y="477"/>
                  </a:cubicBezTo>
                  <a:cubicBezTo>
                    <a:pt x="567" y="414"/>
                    <a:pt x="567" y="351"/>
                    <a:pt x="583" y="289"/>
                  </a:cubicBezTo>
                  <a:cubicBezTo>
                    <a:pt x="623" y="138"/>
                    <a:pt x="738" y="34"/>
                    <a:pt x="892" y="12"/>
                  </a:cubicBezTo>
                  <a:cubicBezTo>
                    <a:pt x="967" y="1"/>
                    <a:pt x="1041" y="0"/>
                    <a:pt x="1114" y="19"/>
                  </a:cubicBezTo>
                  <a:cubicBezTo>
                    <a:pt x="1225" y="49"/>
                    <a:pt x="1299" y="120"/>
                    <a:pt x="1344" y="224"/>
                  </a:cubicBezTo>
                  <a:cubicBezTo>
                    <a:pt x="1397" y="346"/>
                    <a:pt x="1404" y="475"/>
                    <a:pt x="1398" y="604"/>
                  </a:cubicBezTo>
                  <a:cubicBezTo>
                    <a:pt x="1394" y="687"/>
                    <a:pt x="1384" y="770"/>
                    <a:pt x="1377" y="853"/>
                  </a:cubicBezTo>
                  <a:cubicBezTo>
                    <a:pt x="1377" y="862"/>
                    <a:pt x="1380" y="873"/>
                    <a:pt x="1385" y="881"/>
                  </a:cubicBezTo>
                  <a:cubicBezTo>
                    <a:pt x="1434" y="967"/>
                    <a:pt x="1479" y="1054"/>
                    <a:pt x="1510" y="1148"/>
                  </a:cubicBezTo>
                  <a:cubicBezTo>
                    <a:pt x="1528" y="1200"/>
                    <a:pt x="1545" y="1253"/>
                    <a:pt x="1546" y="1309"/>
                  </a:cubicBezTo>
                  <a:cubicBezTo>
                    <a:pt x="1546" y="1313"/>
                    <a:pt x="1547" y="1318"/>
                    <a:pt x="1548" y="1324"/>
                  </a:cubicBezTo>
                  <a:cubicBezTo>
                    <a:pt x="1596" y="1324"/>
                    <a:pt x="1644" y="1325"/>
                    <a:pt x="1692" y="1324"/>
                  </a:cubicBezTo>
                  <a:cubicBezTo>
                    <a:pt x="1710" y="1324"/>
                    <a:pt x="1718" y="1328"/>
                    <a:pt x="1722" y="1347"/>
                  </a:cubicBezTo>
                  <a:cubicBezTo>
                    <a:pt x="1777" y="1580"/>
                    <a:pt x="1832" y="1813"/>
                    <a:pt x="1887" y="2046"/>
                  </a:cubicBezTo>
                  <a:cubicBezTo>
                    <a:pt x="1888" y="2047"/>
                    <a:pt x="1887" y="2048"/>
                    <a:pt x="1887" y="2051"/>
                  </a:cubicBezTo>
                  <a:cubicBezTo>
                    <a:pt x="1259" y="2051"/>
                    <a:pt x="631" y="2051"/>
                    <a:pt x="0" y="2051"/>
                  </a:cubicBezTo>
                  <a:close/>
                  <a:moveTo>
                    <a:pt x="632" y="1655"/>
                  </a:moveTo>
                  <a:cubicBezTo>
                    <a:pt x="625" y="1618"/>
                    <a:pt x="618" y="1582"/>
                    <a:pt x="612" y="1546"/>
                  </a:cubicBezTo>
                  <a:cubicBezTo>
                    <a:pt x="609" y="1523"/>
                    <a:pt x="600" y="1504"/>
                    <a:pt x="584" y="1487"/>
                  </a:cubicBezTo>
                  <a:cubicBezTo>
                    <a:pt x="560" y="1462"/>
                    <a:pt x="541" y="1434"/>
                    <a:pt x="521" y="1407"/>
                  </a:cubicBezTo>
                  <a:cubicBezTo>
                    <a:pt x="514" y="1396"/>
                    <a:pt x="507" y="1392"/>
                    <a:pt x="494" y="1392"/>
                  </a:cubicBezTo>
                  <a:cubicBezTo>
                    <a:pt x="427" y="1392"/>
                    <a:pt x="360" y="1392"/>
                    <a:pt x="294" y="1392"/>
                  </a:cubicBezTo>
                  <a:cubicBezTo>
                    <a:pt x="271" y="1392"/>
                    <a:pt x="249" y="1392"/>
                    <a:pt x="225" y="1392"/>
                  </a:cubicBezTo>
                  <a:cubicBezTo>
                    <a:pt x="179" y="1590"/>
                    <a:pt x="132" y="1786"/>
                    <a:pt x="86" y="1984"/>
                  </a:cubicBezTo>
                  <a:cubicBezTo>
                    <a:pt x="659" y="1984"/>
                    <a:pt x="1230" y="1984"/>
                    <a:pt x="1803" y="1984"/>
                  </a:cubicBezTo>
                  <a:cubicBezTo>
                    <a:pt x="1756" y="1786"/>
                    <a:pt x="1710" y="1589"/>
                    <a:pt x="1663" y="1392"/>
                  </a:cubicBezTo>
                  <a:cubicBezTo>
                    <a:pt x="1622" y="1392"/>
                    <a:pt x="1583" y="1392"/>
                    <a:pt x="1543" y="1392"/>
                  </a:cubicBezTo>
                  <a:cubicBezTo>
                    <a:pt x="1539" y="1392"/>
                    <a:pt x="1532" y="1397"/>
                    <a:pt x="1530" y="1401"/>
                  </a:cubicBezTo>
                  <a:cubicBezTo>
                    <a:pt x="1503" y="1466"/>
                    <a:pt x="1455" y="1511"/>
                    <a:pt x="1396" y="1546"/>
                  </a:cubicBezTo>
                  <a:cubicBezTo>
                    <a:pt x="1388" y="1551"/>
                    <a:pt x="1378" y="1553"/>
                    <a:pt x="1367" y="1557"/>
                  </a:cubicBezTo>
                  <a:cubicBezTo>
                    <a:pt x="1361" y="1587"/>
                    <a:pt x="1354" y="1621"/>
                    <a:pt x="1348" y="1655"/>
                  </a:cubicBezTo>
                  <a:cubicBezTo>
                    <a:pt x="1109" y="1655"/>
                    <a:pt x="872" y="1655"/>
                    <a:pt x="632" y="1655"/>
                  </a:cubicBezTo>
                  <a:close/>
                  <a:moveTo>
                    <a:pt x="658" y="355"/>
                  </a:moveTo>
                  <a:cubicBezTo>
                    <a:pt x="649" y="412"/>
                    <a:pt x="659" y="477"/>
                    <a:pt x="685" y="532"/>
                  </a:cubicBezTo>
                  <a:cubicBezTo>
                    <a:pt x="726" y="619"/>
                    <a:pt x="791" y="679"/>
                    <a:pt x="881" y="713"/>
                  </a:cubicBezTo>
                  <a:cubicBezTo>
                    <a:pt x="887" y="716"/>
                    <a:pt x="896" y="722"/>
                    <a:pt x="896" y="727"/>
                  </a:cubicBezTo>
                  <a:cubicBezTo>
                    <a:pt x="898" y="768"/>
                    <a:pt x="897" y="809"/>
                    <a:pt x="897" y="850"/>
                  </a:cubicBezTo>
                  <a:cubicBezTo>
                    <a:pt x="885" y="853"/>
                    <a:pt x="875" y="856"/>
                    <a:pt x="864" y="860"/>
                  </a:cubicBezTo>
                  <a:cubicBezTo>
                    <a:pt x="909" y="945"/>
                    <a:pt x="953" y="1028"/>
                    <a:pt x="998" y="1114"/>
                  </a:cubicBezTo>
                  <a:cubicBezTo>
                    <a:pt x="1044" y="1030"/>
                    <a:pt x="1089" y="949"/>
                    <a:pt x="1135" y="867"/>
                  </a:cubicBezTo>
                  <a:cubicBezTo>
                    <a:pt x="1125" y="862"/>
                    <a:pt x="1117" y="857"/>
                    <a:pt x="1109" y="854"/>
                  </a:cubicBezTo>
                  <a:cubicBezTo>
                    <a:pt x="1094" y="850"/>
                    <a:pt x="1090" y="840"/>
                    <a:pt x="1090" y="824"/>
                  </a:cubicBezTo>
                  <a:cubicBezTo>
                    <a:pt x="1091" y="796"/>
                    <a:pt x="1091" y="767"/>
                    <a:pt x="1090" y="738"/>
                  </a:cubicBezTo>
                  <a:cubicBezTo>
                    <a:pt x="1090" y="728"/>
                    <a:pt x="1093" y="722"/>
                    <a:pt x="1104" y="718"/>
                  </a:cubicBezTo>
                  <a:cubicBezTo>
                    <a:pt x="1181" y="693"/>
                    <a:pt x="1243" y="647"/>
                    <a:pt x="1289" y="579"/>
                  </a:cubicBezTo>
                  <a:cubicBezTo>
                    <a:pt x="1319" y="533"/>
                    <a:pt x="1339" y="482"/>
                    <a:pt x="1344" y="428"/>
                  </a:cubicBezTo>
                  <a:cubicBezTo>
                    <a:pt x="1239" y="379"/>
                    <a:pt x="1157" y="305"/>
                    <a:pt x="1085" y="218"/>
                  </a:cubicBezTo>
                  <a:cubicBezTo>
                    <a:pt x="1072" y="256"/>
                    <a:pt x="1041" y="274"/>
                    <a:pt x="1007" y="289"/>
                  </a:cubicBezTo>
                  <a:cubicBezTo>
                    <a:pt x="931" y="320"/>
                    <a:pt x="851" y="333"/>
                    <a:pt x="770" y="344"/>
                  </a:cubicBezTo>
                  <a:cubicBezTo>
                    <a:pt x="733" y="349"/>
                    <a:pt x="695" y="352"/>
                    <a:pt x="658" y="355"/>
                  </a:cubicBezTo>
                  <a:close/>
                  <a:moveTo>
                    <a:pt x="596" y="1215"/>
                  </a:moveTo>
                  <a:cubicBezTo>
                    <a:pt x="620" y="1344"/>
                    <a:pt x="644" y="1471"/>
                    <a:pt x="669" y="1598"/>
                  </a:cubicBezTo>
                  <a:cubicBezTo>
                    <a:pt x="669" y="1603"/>
                    <a:pt x="679" y="1609"/>
                    <a:pt x="685" y="1609"/>
                  </a:cubicBezTo>
                  <a:cubicBezTo>
                    <a:pt x="719" y="1610"/>
                    <a:pt x="754" y="1610"/>
                    <a:pt x="789" y="1610"/>
                  </a:cubicBezTo>
                  <a:cubicBezTo>
                    <a:pt x="956" y="1610"/>
                    <a:pt x="1123" y="1610"/>
                    <a:pt x="1290" y="1610"/>
                  </a:cubicBezTo>
                  <a:cubicBezTo>
                    <a:pt x="1304" y="1610"/>
                    <a:pt x="1311" y="1609"/>
                    <a:pt x="1314" y="1592"/>
                  </a:cubicBezTo>
                  <a:cubicBezTo>
                    <a:pt x="1324" y="1531"/>
                    <a:pt x="1337" y="1471"/>
                    <a:pt x="1348" y="1410"/>
                  </a:cubicBezTo>
                  <a:cubicBezTo>
                    <a:pt x="1360" y="1345"/>
                    <a:pt x="1372" y="1281"/>
                    <a:pt x="1384" y="1215"/>
                  </a:cubicBezTo>
                  <a:cubicBezTo>
                    <a:pt x="1121" y="1215"/>
                    <a:pt x="860" y="1215"/>
                    <a:pt x="596" y="1215"/>
                  </a:cubicBezTo>
                  <a:close/>
                  <a:moveTo>
                    <a:pt x="1248" y="1063"/>
                  </a:moveTo>
                  <a:cubicBezTo>
                    <a:pt x="1243" y="1092"/>
                    <a:pt x="1239" y="1116"/>
                    <a:pt x="1235" y="1142"/>
                  </a:cubicBezTo>
                  <a:cubicBezTo>
                    <a:pt x="1267" y="1139"/>
                    <a:pt x="1296" y="1137"/>
                    <a:pt x="1324" y="1134"/>
                  </a:cubicBezTo>
                  <a:cubicBezTo>
                    <a:pt x="1325" y="1133"/>
                    <a:pt x="1326" y="1131"/>
                    <a:pt x="1327" y="1129"/>
                  </a:cubicBezTo>
                  <a:cubicBezTo>
                    <a:pt x="1302" y="1108"/>
                    <a:pt x="1277" y="1087"/>
                    <a:pt x="1248" y="1063"/>
                  </a:cubicBezTo>
                  <a:close/>
                  <a:moveTo>
                    <a:pt x="730" y="1104"/>
                  </a:moveTo>
                  <a:cubicBezTo>
                    <a:pt x="718" y="1115"/>
                    <a:pt x="707" y="1125"/>
                    <a:pt x="694" y="1137"/>
                  </a:cubicBezTo>
                  <a:cubicBezTo>
                    <a:pt x="711" y="1139"/>
                    <a:pt x="725" y="1140"/>
                    <a:pt x="741" y="1141"/>
                  </a:cubicBezTo>
                  <a:cubicBezTo>
                    <a:pt x="737" y="1127"/>
                    <a:pt x="733" y="1116"/>
                    <a:pt x="730" y="11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45" name="Freeform 175">
              <a:extLst>
                <a:ext uri="{FF2B5EF4-FFF2-40B4-BE49-F238E27FC236}">
                  <a16:creationId xmlns:a16="http://schemas.microsoft.com/office/drawing/2014/main" id="{2C47B505-EB27-4817-BBD4-0790DDA11420}"/>
                </a:ext>
              </a:extLst>
            </p:cNvPr>
            <p:cNvSpPr>
              <a:spLocks/>
            </p:cNvSpPr>
            <p:nvPr/>
          </p:nvSpPr>
          <p:spPr bwMode="auto">
            <a:xfrm>
              <a:off x="3803650" y="5122863"/>
              <a:ext cx="41275" cy="41275"/>
            </a:xfrm>
            <a:custGeom>
              <a:avLst/>
              <a:gdLst>
                <a:gd name="T0" fmla="*/ 0 w 92"/>
                <a:gd name="T1" fmla="*/ 46 h 92"/>
                <a:gd name="T2" fmla="*/ 46 w 92"/>
                <a:gd name="T3" fmla="*/ 0 h 92"/>
                <a:gd name="T4" fmla="*/ 92 w 92"/>
                <a:gd name="T5" fmla="*/ 46 h 92"/>
                <a:gd name="T6" fmla="*/ 46 w 92"/>
                <a:gd name="T7" fmla="*/ 92 h 92"/>
                <a:gd name="T8" fmla="*/ 0 w 92"/>
                <a:gd name="T9" fmla="*/ 46 h 92"/>
              </a:gdLst>
              <a:ahLst/>
              <a:cxnLst>
                <a:cxn ang="0">
                  <a:pos x="T0" y="T1"/>
                </a:cxn>
                <a:cxn ang="0">
                  <a:pos x="T2" y="T3"/>
                </a:cxn>
                <a:cxn ang="0">
                  <a:pos x="T4" y="T5"/>
                </a:cxn>
                <a:cxn ang="0">
                  <a:pos x="T6" y="T7"/>
                </a:cxn>
                <a:cxn ang="0">
                  <a:pos x="T8" y="T9"/>
                </a:cxn>
              </a:cxnLst>
              <a:rect l="0" t="0" r="r" b="b"/>
              <a:pathLst>
                <a:path w="92" h="92">
                  <a:moveTo>
                    <a:pt x="0" y="46"/>
                  </a:moveTo>
                  <a:cubicBezTo>
                    <a:pt x="0" y="20"/>
                    <a:pt x="20" y="0"/>
                    <a:pt x="46" y="0"/>
                  </a:cubicBezTo>
                  <a:cubicBezTo>
                    <a:pt x="70" y="0"/>
                    <a:pt x="92" y="21"/>
                    <a:pt x="92" y="46"/>
                  </a:cubicBezTo>
                  <a:cubicBezTo>
                    <a:pt x="92" y="70"/>
                    <a:pt x="70" y="92"/>
                    <a:pt x="46" y="92"/>
                  </a:cubicBezTo>
                  <a:cubicBezTo>
                    <a:pt x="21" y="92"/>
                    <a:pt x="0" y="70"/>
                    <a:pt x="0"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grpSp>
      <p:sp>
        <p:nvSpPr>
          <p:cNvPr id="46" name="Freeform 83">
            <a:extLst>
              <a:ext uri="{FF2B5EF4-FFF2-40B4-BE49-F238E27FC236}">
                <a16:creationId xmlns:a16="http://schemas.microsoft.com/office/drawing/2014/main" id="{9578CFA8-1824-4623-A461-10AE3E06CEF6}"/>
              </a:ext>
            </a:extLst>
          </p:cNvPr>
          <p:cNvSpPr>
            <a:spLocks noEditPoints="1"/>
          </p:cNvSpPr>
          <p:nvPr/>
        </p:nvSpPr>
        <p:spPr bwMode="auto">
          <a:xfrm>
            <a:off x="2231639" y="2627555"/>
            <a:ext cx="402093" cy="280734"/>
          </a:xfrm>
          <a:custGeom>
            <a:avLst/>
            <a:gdLst>
              <a:gd name="T0" fmla="*/ 0 w 1788"/>
              <a:gd name="T1" fmla="*/ 816 h 1248"/>
              <a:gd name="T2" fmla="*/ 221 w 1788"/>
              <a:gd name="T3" fmla="*/ 508 h 1248"/>
              <a:gd name="T4" fmla="*/ 297 w 1788"/>
              <a:gd name="T5" fmla="*/ 237 h 1248"/>
              <a:gd name="T6" fmla="*/ 1114 w 1788"/>
              <a:gd name="T7" fmla="*/ 263 h 1248"/>
              <a:gd name="T8" fmla="*/ 1429 w 1788"/>
              <a:gd name="T9" fmla="*/ 292 h 1248"/>
              <a:gd name="T10" fmla="*/ 1477 w 1788"/>
              <a:gd name="T11" fmla="*/ 584 h 1248"/>
              <a:gd name="T12" fmla="*/ 1728 w 1788"/>
              <a:gd name="T13" fmla="*/ 1014 h 1248"/>
              <a:gd name="T14" fmla="*/ 430 w 1788"/>
              <a:gd name="T15" fmla="*/ 1248 h 1248"/>
              <a:gd name="T16" fmla="*/ 15 w 1788"/>
              <a:gd name="T17" fmla="*/ 960 h 1248"/>
              <a:gd name="T18" fmla="*/ 673 w 1788"/>
              <a:gd name="T19" fmla="*/ 1062 h 1248"/>
              <a:gd name="T20" fmla="*/ 762 w 1788"/>
              <a:gd name="T21" fmla="*/ 973 h 1248"/>
              <a:gd name="T22" fmla="*/ 824 w 1788"/>
              <a:gd name="T23" fmla="*/ 1003 h 1248"/>
              <a:gd name="T24" fmla="*/ 904 w 1788"/>
              <a:gd name="T25" fmla="*/ 957 h 1248"/>
              <a:gd name="T26" fmla="*/ 886 w 1788"/>
              <a:gd name="T27" fmla="*/ 888 h 1248"/>
              <a:gd name="T28" fmla="*/ 956 w 1788"/>
              <a:gd name="T29" fmla="*/ 829 h 1248"/>
              <a:gd name="T30" fmla="*/ 971 w 1788"/>
              <a:gd name="T31" fmla="*/ 735 h 1248"/>
              <a:gd name="T32" fmla="*/ 905 w 1788"/>
              <a:gd name="T33" fmla="*/ 708 h 1248"/>
              <a:gd name="T34" fmla="*/ 891 w 1788"/>
              <a:gd name="T35" fmla="*/ 648 h 1248"/>
              <a:gd name="T36" fmla="*/ 793 w 1788"/>
              <a:gd name="T37" fmla="*/ 564 h 1248"/>
              <a:gd name="T38" fmla="*/ 739 w 1788"/>
              <a:gd name="T39" fmla="*/ 542 h 1248"/>
              <a:gd name="T40" fmla="*/ 608 w 1788"/>
              <a:gd name="T41" fmla="*/ 539 h 1248"/>
              <a:gd name="T42" fmla="*/ 550 w 1788"/>
              <a:gd name="T43" fmla="*/ 561 h 1248"/>
              <a:gd name="T44" fmla="*/ 457 w 1788"/>
              <a:gd name="T45" fmla="*/ 651 h 1248"/>
              <a:gd name="T46" fmla="*/ 444 w 1788"/>
              <a:gd name="T47" fmla="*/ 705 h 1248"/>
              <a:gd name="T48" fmla="*/ 376 w 1788"/>
              <a:gd name="T49" fmla="*/ 737 h 1248"/>
              <a:gd name="T50" fmla="*/ 401 w 1788"/>
              <a:gd name="T51" fmla="*/ 829 h 1248"/>
              <a:gd name="T52" fmla="*/ 459 w 1788"/>
              <a:gd name="T53" fmla="*/ 891 h 1248"/>
              <a:gd name="T54" fmla="*/ 547 w 1788"/>
              <a:gd name="T55" fmla="*/ 985 h 1248"/>
              <a:gd name="T56" fmla="*/ 608 w 1788"/>
              <a:gd name="T57" fmla="*/ 1005 h 1248"/>
              <a:gd name="T58" fmla="*/ 1211 w 1788"/>
              <a:gd name="T59" fmla="*/ 874 h 1248"/>
              <a:gd name="T60" fmla="*/ 1112 w 1788"/>
              <a:gd name="T61" fmla="*/ 875 h 1248"/>
              <a:gd name="T62" fmla="*/ 1047 w 1788"/>
              <a:gd name="T63" fmla="*/ 850 h 1248"/>
              <a:gd name="T64" fmla="*/ 987 w 1788"/>
              <a:gd name="T65" fmla="*/ 919 h 1248"/>
              <a:gd name="T66" fmla="*/ 924 w 1788"/>
              <a:gd name="T67" fmla="*/ 965 h 1248"/>
              <a:gd name="T68" fmla="*/ 964 w 1788"/>
              <a:gd name="T69" fmla="*/ 1048 h 1248"/>
              <a:gd name="T70" fmla="*/ 974 w 1788"/>
              <a:gd name="T71" fmla="*/ 1118 h 1248"/>
              <a:gd name="T72" fmla="*/ 1068 w 1788"/>
              <a:gd name="T73" fmla="*/ 1131 h 1248"/>
              <a:gd name="T74" fmla="*/ 1133 w 1788"/>
              <a:gd name="T75" fmla="*/ 1155 h 1248"/>
              <a:gd name="T76" fmla="*/ 1193 w 1788"/>
              <a:gd name="T77" fmla="*/ 1087 h 1248"/>
              <a:gd name="T78" fmla="*/ 1257 w 1788"/>
              <a:gd name="T79" fmla="*/ 1040 h 1248"/>
              <a:gd name="T80" fmla="*/ 1218 w 1788"/>
              <a:gd name="T81" fmla="*/ 957 h 1248"/>
              <a:gd name="T82" fmla="*/ 1192 w 1788"/>
              <a:gd name="T83" fmla="*/ 921 h 1248"/>
              <a:gd name="T84" fmla="*/ 1270 w 1788"/>
              <a:gd name="T85" fmla="*/ 542 h 1248"/>
              <a:gd name="T86" fmla="*/ 1216 w 1788"/>
              <a:gd name="T87" fmla="*/ 496 h 1248"/>
              <a:gd name="T88" fmla="*/ 1206 w 1788"/>
              <a:gd name="T89" fmla="*/ 424 h 1248"/>
              <a:gd name="T90" fmla="*/ 1111 w 1788"/>
              <a:gd name="T91" fmla="*/ 414 h 1248"/>
              <a:gd name="T92" fmla="*/ 1049 w 1788"/>
              <a:gd name="T93" fmla="*/ 390 h 1248"/>
              <a:gd name="T94" fmla="*/ 986 w 1788"/>
              <a:gd name="T95" fmla="*/ 455 h 1248"/>
              <a:gd name="T96" fmla="*/ 923 w 1788"/>
              <a:gd name="T97" fmla="*/ 503 h 1248"/>
              <a:gd name="T98" fmla="*/ 921 w 1788"/>
              <a:gd name="T99" fmla="*/ 578 h 1248"/>
              <a:gd name="T100" fmla="*/ 968 w 1788"/>
              <a:gd name="T101" fmla="*/ 586 h 1248"/>
              <a:gd name="T102" fmla="*/ 976 w 1788"/>
              <a:gd name="T103" fmla="*/ 652 h 1248"/>
              <a:gd name="T104" fmla="*/ 1068 w 1788"/>
              <a:gd name="T105" fmla="*/ 669 h 1248"/>
              <a:gd name="T106" fmla="*/ 1135 w 1788"/>
              <a:gd name="T107" fmla="*/ 697 h 1248"/>
              <a:gd name="T108" fmla="*/ 1192 w 1788"/>
              <a:gd name="T109" fmla="*/ 622 h 1248"/>
              <a:gd name="T110" fmla="*/ 1232 w 1788"/>
              <a:gd name="T111" fmla="*/ 58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8" h="1248">
                <a:moveTo>
                  <a:pt x="0" y="896"/>
                </a:moveTo>
                <a:cubicBezTo>
                  <a:pt x="0" y="870"/>
                  <a:pt x="0" y="843"/>
                  <a:pt x="0" y="816"/>
                </a:cubicBezTo>
                <a:cubicBezTo>
                  <a:pt x="1" y="814"/>
                  <a:pt x="3" y="811"/>
                  <a:pt x="3" y="809"/>
                </a:cubicBezTo>
                <a:cubicBezTo>
                  <a:pt x="23" y="671"/>
                  <a:pt x="98" y="572"/>
                  <a:pt x="221" y="508"/>
                </a:cubicBezTo>
                <a:cubicBezTo>
                  <a:pt x="234" y="502"/>
                  <a:pt x="233" y="493"/>
                  <a:pt x="233" y="483"/>
                </a:cubicBezTo>
                <a:cubicBezTo>
                  <a:pt x="229" y="394"/>
                  <a:pt x="249" y="311"/>
                  <a:pt x="297" y="237"/>
                </a:cubicBezTo>
                <a:cubicBezTo>
                  <a:pt x="404" y="72"/>
                  <a:pt x="558" y="0"/>
                  <a:pt x="752" y="20"/>
                </a:cubicBezTo>
                <a:cubicBezTo>
                  <a:pt x="914" y="36"/>
                  <a:pt x="1035" y="120"/>
                  <a:pt x="1114" y="263"/>
                </a:cubicBezTo>
                <a:cubicBezTo>
                  <a:pt x="1119" y="273"/>
                  <a:pt x="1124" y="282"/>
                  <a:pt x="1129" y="292"/>
                </a:cubicBezTo>
                <a:cubicBezTo>
                  <a:pt x="1232" y="214"/>
                  <a:pt x="1355" y="231"/>
                  <a:pt x="1429" y="292"/>
                </a:cubicBezTo>
                <a:cubicBezTo>
                  <a:pt x="1465" y="322"/>
                  <a:pt x="1491" y="359"/>
                  <a:pt x="1504" y="404"/>
                </a:cubicBezTo>
                <a:cubicBezTo>
                  <a:pt x="1522" y="467"/>
                  <a:pt x="1511" y="527"/>
                  <a:pt x="1477" y="584"/>
                </a:cubicBezTo>
                <a:cubicBezTo>
                  <a:pt x="1483" y="586"/>
                  <a:pt x="1487" y="587"/>
                  <a:pt x="1492" y="588"/>
                </a:cubicBezTo>
                <a:cubicBezTo>
                  <a:pt x="1682" y="642"/>
                  <a:pt x="1788" y="833"/>
                  <a:pt x="1728" y="1014"/>
                </a:cubicBezTo>
                <a:cubicBezTo>
                  <a:pt x="1682" y="1153"/>
                  <a:pt x="1548" y="1248"/>
                  <a:pt x="1394" y="1248"/>
                </a:cubicBezTo>
                <a:cubicBezTo>
                  <a:pt x="1073" y="1248"/>
                  <a:pt x="751" y="1248"/>
                  <a:pt x="430" y="1248"/>
                </a:cubicBezTo>
                <a:cubicBezTo>
                  <a:pt x="407" y="1248"/>
                  <a:pt x="383" y="1247"/>
                  <a:pt x="360" y="1245"/>
                </a:cubicBezTo>
                <a:cubicBezTo>
                  <a:pt x="198" y="1229"/>
                  <a:pt x="61" y="1116"/>
                  <a:pt x="15" y="960"/>
                </a:cubicBezTo>
                <a:cubicBezTo>
                  <a:pt x="9" y="939"/>
                  <a:pt x="5" y="917"/>
                  <a:pt x="0" y="896"/>
                </a:cubicBezTo>
                <a:close/>
                <a:moveTo>
                  <a:pt x="673" y="1062"/>
                </a:moveTo>
                <a:cubicBezTo>
                  <a:pt x="736" y="1062"/>
                  <a:pt x="736" y="1062"/>
                  <a:pt x="740" y="1005"/>
                </a:cubicBezTo>
                <a:cubicBezTo>
                  <a:pt x="741" y="988"/>
                  <a:pt x="745" y="979"/>
                  <a:pt x="762" y="973"/>
                </a:cubicBezTo>
                <a:cubicBezTo>
                  <a:pt x="774" y="969"/>
                  <a:pt x="782" y="970"/>
                  <a:pt x="791" y="977"/>
                </a:cubicBezTo>
                <a:cubicBezTo>
                  <a:pt x="801" y="987"/>
                  <a:pt x="813" y="994"/>
                  <a:pt x="824" y="1003"/>
                </a:cubicBezTo>
                <a:cubicBezTo>
                  <a:pt x="835" y="1012"/>
                  <a:pt x="846" y="1012"/>
                  <a:pt x="856" y="1002"/>
                </a:cubicBezTo>
                <a:cubicBezTo>
                  <a:pt x="872" y="987"/>
                  <a:pt x="889" y="973"/>
                  <a:pt x="904" y="957"/>
                </a:cubicBezTo>
                <a:cubicBezTo>
                  <a:pt x="924" y="936"/>
                  <a:pt x="924" y="933"/>
                  <a:pt x="905" y="911"/>
                </a:cubicBezTo>
                <a:cubicBezTo>
                  <a:pt x="899" y="903"/>
                  <a:pt x="892" y="896"/>
                  <a:pt x="886" y="888"/>
                </a:cubicBezTo>
                <a:cubicBezTo>
                  <a:pt x="871" y="868"/>
                  <a:pt x="882" y="840"/>
                  <a:pt x="907" y="837"/>
                </a:cubicBezTo>
                <a:cubicBezTo>
                  <a:pt x="923" y="834"/>
                  <a:pt x="940" y="833"/>
                  <a:pt x="956" y="829"/>
                </a:cubicBezTo>
                <a:cubicBezTo>
                  <a:pt x="962" y="827"/>
                  <a:pt x="971" y="817"/>
                  <a:pt x="971" y="810"/>
                </a:cubicBezTo>
                <a:cubicBezTo>
                  <a:pt x="973" y="785"/>
                  <a:pt x="973" y="760"/>
                  <a:pt x="971" y="735"/>
                </a:cubicBezTo>
                <a:cubicBezTo>
                  <a:pt x="971" y="728"/>
                  <a:pt x="963" y="718"/>
                  <a:pt x="956" y="716"/>
                </a:cubicBezTo>
                <a:cubicBezTo>
                  <a:pt x="939" y="712"/>
                  <a:pt x="922" y="711"/>
                  <a:pt x="905" y="708"/>
                </a:cubicBezTo>
                <a:cubicBezTo>
                  <a:pt x="899" y="707"/>
                  <a:pt x="891" y="704"/>
                  <a:pt x="889" y="699"/>
                </a:cubicBezTo>
                <a:cubicBezTo>
                  <a:pt x="879" y="683"/>
                  <a:pt x="874" y="668"/>
                  <a:pt x="891" y="648"/>
                </a:cubicBezTo>
                <a:cubicBezTo>
                  <a:pt x="923" y="610"/>
                  <a:pt x="934" y="616"/>
                  <a:pt x="886" y="569"/>
                </a:cubicBezTo>
                <a:cubicBezTo>
                  <a:pt x="833" y="519"/>
                  <a:pt x="847" y="525"/>
                  <a:pt x="793" y="564"/>
                </a:cubicBezTo>
                <a:cubicBezTo>
                  <a:pt x="782" y="572"/>
                  <a:pt x="773" y="575"/>
                  <a:pt x="759" y="569"/>
                </a:cubicBezTo>
                <a:cubicBezTo>
                  <a:pt x="746" y="563"/>
                  <a:pt x="742" y="556"/>
                  <a:pt x="739" y="542"/>
                </a:cubicBezTo>
                <a:cubicBezTo>
                  <a:pt x="727" y="476"/>
                  <a:pt x="743" y="480"/>
                  <a:pt x="672" y="481"/>
                </a:cubicBezTo>
                <a:cubicBezTo>
                  <a:pt x="617" y="481"/>
                  <a:pt x="615" y="468"/>
                  <a:pt x="608" y="539"/>
                </a:cubicBezTo>
                <a:cubicBezTo>
                  <a:pt x="606" y="555"/>
                  <a:pt x="600" y="565"/>
                  <a:pt x="583" y="571"/>
                </a:cubicBezTo>
                <a:cubicBezTo>
                  <a:pt x="566" y="578"/>
                  <a:pt x="560" y="568"/>
                  <a:pt x="550" y="561"/>
                </a:cubicBezTo>
                <a:cubicBezTo>
                  <a:pt x="503" y="526"/>
                  <a:pt x="503" y="525"/>
                  <a:pt x="461" y="567"/>
                </a:cubicBezTo>
                <a:cubicBezTo>
                  <a:pt x="421" y="607"/>
                  <a:pt x="421" y="608"/>
                  <a:pt x="457" y="651"/>
                </a:cubicBezTo>
                <a:cubicBezTo>
                  <a:pt x="468" y="664"/>
                  <a:pt x="475" y="676"/>
                  <a:pt x="463" y="691"/>
                </a:cubicBezTo>
                <a:cubicBezTo>
                  <a:pt x="458" y="696"/>
                  <a:pt x="451" y="703"/>
                  <a:pt x="444" y="705"/>
                </a:cubicBezTo>
                <a:cubicBezTo>
                  <a:pt x="429" y="709"/>
                  <a:pt x="413" y="711"/>
                  <a:pt x="397" y="712"/>
                </a:cubicBezTo>
                <a:cubicBezTo>
                  <a:pt x="382" y="714"/>
                  <a:pt x="375" y="720"/>
                  <a:pt x="376" y="737"/>
                </a:cubicBezTo>
                <a:cubicBezTo>
                  <a:pt x="377" y="757"/>
                  <a:pt x="377" y="778"/>
                  <a:pt x="376" y="799"/>
                </a:cubicBezTo>
                <a:cubicBezTo>
                  <a:pt x="374" y="818"/>
                  <a:pt x="379" y="829"/>
                  <a:pt x="401" y="829"/>
                </a:cubicBezTo>
                <a:cubicBezTo>
                  <a:pt x="413" y="829"/>
                  <a:pt x="426" y="833"/>
                  <a:pt x="438" y="835"/>
                </a:cubicBezTo>
                <a:cubicBezTo>
                  <a:pt x="467" y="840"/>
                  <a:pt x="477" y="868"/>
                  <a:pt x="459" y="891"/>
                </a:cubicBezTo>
                <a:cubicBezTo>
                  <a:pt x="422" y="937"/>
                  <a:pt x="421" y="938"/>
                  <a:pt x="466" y="979"/>
                </a:cubicBezTo>
                <a:cubicBezTo>
                  <a:pt x="509" y="1019"/>
                  <a:pt x="502" y="1019"/>
                  <a:pt x="547" y="985"/>
                </a:cubicBezTo>
                <a:cubicBezTo>
                  <a:pt x="549" y="983"/>
                  <a:pt x="551" y="982"/>
                  <a:pt x="554" y="980"/>
                </a:cubicBezTo>
                <a:cubicBezTo>
                  <a:pt x="580" y="961"/>
                  <a:pt x="603" y="973"/>
                  <a:pt x="608" y="1005"/>
                </a:cubicBezTo>
                <a:cubicBezTo>
                  <a:pt x="619" y="1067"/>
                  <a:pt x="605" y="1062"/>
                  <a:pt x="673" y="1062"/>
                </a:cubicBezTo>
                <a:close/>
                <a:moveTo>
                  <a:pt x="1211" y="874"/>
                </a:moveTo>
                <a:cubicBezTo>
                  <a:pt x="1207" y="870"/>
                  <a:pt x="1204" y="865"/>
                  <a:pt x="1199" y="863"/>
                </a:cubicBezTo>
                <a:cubicBezTo>
                  <a:pt x="1137" y="829"/>
                  <a:pt x="1157" y="822"/>
                  <a:pt x="1112" y="875"/>
                </a:cubicBezTo>
                <a:cubicBezTo>
                  <a:pt x="1098" y="891"/>
                  <a:pt x="1081" y="891"/>
                  <a:pt x="1068" y="875"/>
                </a:cubicBezTo>
                <a:cubicBezTo>
                  <a:pt x="1061" y="866"/>
                  <a:pt x="1054" y="858"/>
                  <a:pt x="1047" y="850"/>
                </a:cubicBezTo>
                <a:cubicBezTo>
                  <a:pt x="1037" y="836"/>
                  <a:pt x="1028" y="835"/>
                  <a:pt x="1012" y="844"/>
                </a:cubicBezTo>
                <a:cubicBezTo>
                  <a:pt x="967" y="870"/>
                  <a:pt x="966" y="870"/>
                  <a:pt x="987" y="919"/>
                </a:cubicBezTo>
                <a:cubicBezTo>
                  <a:pt x="995" y="939"/>
                  <a:pt x="987" y="954"/>
                  <a:pt x="966" y="957"/>
                </a:cubicBezTo>
                <a:cubicBezTo>
                  <a:pt x="952" y="959"/>
                  <a:pt x="938" y="961"/>
                  <a:pt x="924" y="965"/>
                </a:cubicBezTo>
                <a:cubicBezTo>
                  <a:pt x="919" y="966"/>
                  <a:pt x="912" y="973"/>
                  <a:pt x="911" y="978"/>
                </a:cubicBezTo>
                <a:cubicBezTo>
                  <a:pt x="903" y="1035"/>
                  <a:pt x="908" y="1042"/>
                  <a:pt x="964" y="1048"/>
                </a:cubicBezTo>
                <a:cubicBezTo>
                  <a:pt x="986" y="1050"/>
                  <a:pt x="995" y="1066"/>
                  <a:pt x="987" y="1086"/>
                </a:cubicBezTo>
                <a:cubicBezTo>
                  <a:pt x="983" y="1097"/>
                  <a:pt x="979" y="1107"/>
                  <a:pt x="974" y="1118"/>
                </a:cubicBezTo>
                <a:cubicBezTo>
                  <a:pt x="968" y="1131"/>
                  <a:pt x="971" y="1139"/>
                  <a:pt x="985" y="1146"/>
                </a:cubicBezTo>
                <a:cubicBezTo>
                  <a:pt x="1040" y="1174"/>
                  <a:pt x="1024" y="1183"/>
                  <a:pt x="1068" y="1131"/>
                </a:cubicBezTo>
                <a:cubicBezTo>
                  <a:pt x="1081" y="1115"/>
                  <a:pt x="1099" y="1115"/>
                  <a:pt x="1112" y="1131"/>
                </a:cubicBezTo>
                <a:cubicBezTo>
                  <a:pt x="1119" y="1139"/>
                  <a:pt x="1126" y="1147"/>
                  <a:pt x="1133" y="1155"/>
                </a:cubicBezTo>
                <a:cubicBezTo>
                  <a:pt x="1142" y="1170"/>
                  <a:pt x="1152" y="1171"/>
                  <a:pt x="1168" y="1161"/>
                </a:cubicBezTo>
                <a:cubicBezTo>
                  <a:pt x="1218" y="1130"/>
                  <a:pt x="1217" y="1147"/>
                  <a:pt x="1193" y="1087"/>
                </a:cubicBezTo>
                <a:cubicBezTo>
                  <a:pt x="1184" y="1065"/>
                  <a:pt x="1193" y="1051"/>
                  <a:pt x="1216" y="1048"/>
                </a:cubicBezTo>
                <a:cubicBezTo>
                  <a:pt x="1230" y="1046"/>
                  <a:pt x="1244" y="1044"/>
                  <a:pt x="1257" y="1040"/>
                </a:cubicBezTo>
                <a:cubicBezTo>
                  <a:pt x="1263" y="1038"/>
                  <a:pt x="1269" y="1031"/>
                  <a:pt x="1269" y="1025"/>
                </a:cubicBezTo>
                <a:cubicBezTo>
                  <a:pt x="1276" y="967"/>
                  <a:pt x="1275" y="967"/>
                  <a:pt x="1218" y="957"/>
                </a:cubicBezTo>
                <a:cubicBezTo>
                  <a:pt x="1216" y="957"/>
                  <a:pt x="1214" y="957"/>
                  <a:pt x="1212" y="957"/>
                </a:cubicBezTo>
                <a:cubicBezTo>
                  <a:pt x="1194" y="954"/>
                  <a:pt x="1185" y="939"/>
                  <a:pt x="1192" y="921"/>
                </a:cubicBezTo>
                <a:cubicBezTo>
                  <a:pt x="1198" y="906"/>
                  <a:pt x="1204" y="891"/>
                  <a:pt x="1211" y="874"/>
                </a:cubicBezTo>
                <a:close/>
                <a:moveTo>
                  <a:pt x="1270" y="542"/>
                </a:moveTo>
                <a:cubicBezTo>
                  <a:pt x="1269" y="502"/>
                  <a:pt x="1279" y="506"/>
                  <a:pt x="1234" y="498"/>
                </a:cubicBezTo>
                <a:cubicBezTo>
                  <a:pt x="1228" y="497"/>
                  <a:pt x="1222" y="497"/>
                  <a:pt x="1216" y="496"/>
                </a:cubicBezTo>
                <a:cubicBezTo>
                  <a:pt x="1194" y="494"/>
                  <a:pt x="1184" y="478"/>
                  <a:pt x="1193" y="457"/>
                </a:cubicBezTo>
                <a:cubicBezTo>
                  <a:pt x="1197" y="446"/>
                  <a:pt x="1201" y="435"/>
                  <a:pt x="1206" y="424"/>
                </a:cubicBezTo>
                <a:cubicBezTo>
                  <a:pt x="1212" y="412"/>
                  <a:pt x="1208" y="405"/>
                  <a:pt x="1197" y="399"/>
                </a:cubicBezTo>
                <a:cubicBezTo>
                  <a:pt x="1148" y="370"/>
                  <a:pt x="1148" y="370"/>
                  <a:pt x="1111" y="414"/>
                </a:cubicBezTo>
                <a:cubicBezTo>
                  <a:pt x="1099" y="429"/>
                  <a:pt x="1081" y="429"/>
                  <a:pt x="1069" y="415"/>
                </a:cubicBezTo>
                <a:cubicBezTo>
                  <a:pt x="1062" y="406"/>
                  <a:pt x="1055" y="399"/>
                  <a:pt x="1049" y="390"/>
                </a:cubicBezTo>
                <a:cubicBezTo>
                  <a:pt x="1038" y="374"/>
                  <a:pt x="1028" y="373"/>
                  <a:pt x="1011" y="383"/>
                </a:cubicBezTo>
                <a:cubicBezTo>
                  <a:pt x="967" y="409"/>
                  <a:pt x="966" y="408"/>
                  <a:pt x="986" y="455"/>
                </a:cubicBezTo>
                <a:cubicBezTo>
                  <a:pt x="995" y="478"/>
                  <a:pt x="986" y="494"/>
                  <a:pt x="962" y="496"/>
                </a:cubicBezTo>
                <a:cubicBezTo>
                  <a:pt x="949" y="498"/>
                  <a:pt x="935" y="499"/>
                  <a:pt x="923" y="503"/>
                </a:cubicBezTo>
                <a:cubicBezTo>
                  <a:pt x="917" y="505"/>
                  <a:pt x="910" y="516"/>
                  <a:pt x="911" y="521"/>
                </a:cubicBezTo>
                <a:cubicBezTo>
                  <a:pt x="915" y="540"/>
                  <a:pt x="899" y="563"/>
                  <a:pt x="921" y="578"/>
                </a:cubicBezTo>
                <a:cubicBezTo>
                  <a:pt x="923" y="580"/>
                  <a:pt x="927" y="580"/>
                  <a:pt x="930" y="580"/>
                </a:cubicBezTo>
                <a:cubicBezTo>
                  <a:pt x="943" y="582"/>
                  <a:pt x="955" y="584"/>
                  <a:pt x="968" y="586"/>
                </a:cubicBezTo>
                <a:cubicBezTo>
                  <a:pt x="986" y="590"/>
                  <a:pt x="995" y="605"/>
                  <a:pt x="988" y="623"/>
                </a:cubicBezTo>
                <a:cubicBezTo>
                  <a:pt x="984" y="633"/>
                  <a:pt x="980" y="643"/>
                  <a:pt x="976" y="652"/>
                </a:cubicBezTo>
                <a:cubicBezTo>
                  <a:pt x="967" y="668"/>
                  <a:pt x="971" y="676"/>
                  <a:pt x="987" y="685"/>
                </a:cubicBezTo>
                <a:cubicBezTo>
                  <a:pt x="1034" y="711"/>
                  <a:pt x="1034" y="712"/>
                  <a:pt x="1068" y="669"/>
                </a:cubicBezTo>
                <a:cubicBezTo>
                  <a:pt x="1082" y="651"/>
                  <a:pt x="1098" y="651"/>
                  <a:pt x="1112" y="669"/>
                </a:cubicBezTo>
                <a:cubicBezTo>
                  <a:pt x="1120" y="678"/>
                  <a:pt x="1128" y="687"/>
                  <a:pt x="1135" y="697"/>
                </a:cubicBezTo>
                <a:cubicBezTo>
                  <a:pt x="1143" y="707"/>
                  <a:pt x="1150" y="709"/>
                  <a:pt x="1163" y="702"/>
                </a:cubicBezTo>
                <a:cubicBezTo>
                  <a:pt x="1212" y="674"/>
                  <a:pt x="1213" y="675"/>
                  <a:pt x="1192" y="622"/>
                </a:cubicBezTo>
                <a:cubicBezTo>
                  <a:pt x="1185" y="605"/>
                  <a:pt x="1194" y="590"/>
                  <a:pt x="1213" y="586"/>
                </a:cubicBezTo>
                <a:cubicBezTo>
                  <a:pt x="1219" y="585"/>
                  <a:pt x="1226" y="585"/>
                  <a:pt x="1232" y="584"/>
                </a:cubicBezTo>
                <a:cubicBezTo>
                  <a:pt x="1270" y="579"/>
                  <a:pt x="1270" y="579"/>
                  <a:pt x="1270" y="542"/>
                </a:cubicBezTo>
                <a:close/>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grpSp>
        <p:nvGrpSpPr>
          <p:cNvPr id="47" name="Group 46">
            <a:extLst>
              <a:ext uri="{FF2B5EF4-FFF2-40B4-BE49-F238E27FC236}">
                <a16:creationId xmlns:a16="http://schemas.microsoft.com/office/drawing/2014/main" id="{1C336419-876C-4BB5-AED0-593FCD0E3D6B}"/>
              </a:ext>
            </a:extLst>
          </p:cNvPr>
          <p:cNvGrpSpPr/>
          <p:nvPr/>
        </p:nvGrpSpPr>
        <p:grpSpPr>
          <a:xfrm>
            <a:off x="2267254" y="4818079"/>
            <a:ext cx="361715" cy="361716"/>
            <a:chOff x="4214813" y="1557338"/>
            <a:chExt cx="912812" cy="912813"/>
          </a:xfrm>
          <a:solidFill>
            <a:schemeClr val="accent3"/>
          </a:solidFill>
        </p:grpSpPr>
        <p:sp>
          <p:nvSpPr>
            <p:cNvPr id="48" name="Freeform 7">
              <a:extLst>
                <a:ext uri="{FF2B5EF4-FFF2-40B4-BE49-F238E27FC236}">
                  <a16:creationId xmlns:a16="http://schemas.microsoft.com/office/drawing/2014/main" id="{057B1B98-DE38-43E6-AA9C-1196B04A1A5A}"/>
                </a:ext>
              </a:extLst>
            </p:cNvPr>
            <p:cNvSpPr>
              <a:spLocks/>
            </p:cNvSpPr>
            <p:nvPr/>
          </p:nvSpPr>
          <p:spPr bwMode="auto">
            <a:xfrm>
              <a:off x="4576763" y="1557338"/>
              <a:ext cx="204787" cy="201613"/>
            </a:xfrm>
            <a:custGeom>
              <a:avLst/>
              <a:gdLst>
                <a:gd name="T0" fmla="*/ 204 w 344"/>
                <a:gd name="T1" fmla="*/ 0 h 339"/>
                <a:gd name="T2" fmla="*/ 268 w 344"/>
                <a:gd name="T3" fmla="*/ 30 h 339"/>
                <a:gd name="T4" fmla="*/ 336 w 344"/>
                <a:gd name="T5" fmla="*/ 143 h 339"/>
                <a:gd name="T6" fmla="*/ 250 w 344"/>
                <a:gd name="T7" fmla="*/ 307 h 339"/>
                <a:gd name="T8" fmla="*/ 64 w 344"/>
                <a:gd name="T9" fmla="*/ 286 h 339"/>
                <a:gd name="T10" fmla="*/ 7 w 344"/>
                <a:gd name="T11" fmla="*/ 140 h 339"/>
                <a:gd name="T12" fmla="*/ 138 w 344"/>
                <a:gd name="T13" fmla="*/ 2 h 339"/>
                <a:gd name="T14" fmla="*/ 141 w 344"/>
                <a:gd name="T15" fmla="*/ 0 h 339"/>
                <a:gd name="T16" fmla="*/ 204 w 344"/>
                <a:gd name="T1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339">
                  <a:moveTo>
                    <a:pt x="204" y="0"/>
                  </a:moveTo>
                  <a:cubicBezTo>
                    <a:pt x="226" y="9"/>
                    <a:pt x="248" y="17"/>
                    <a:pt x="268" y="30"/>
                  </a:cubicBezTo>
                  <a:cubicBezTo>
                    <a:pt x="309" y="56"/>
                    <a:pt x="331" y="94"/>
                    <a:pt x="336" y="143"/>
                  </a:cubicBezTo>
                  <a:cubicBezTo>
                    <a:pt x="344" y="217"/>
                    <a:pt x="313" y="273"/>
                    <a:pt x="250" y="307"/>
                  </a:cubicBezTo>
                  <a:cubicBezTo>
                    <a:pt x="191" y="339"/>
                    <a:pt x="118" y="332"/>
                    <a:pt x="64" y="286"/>
                  </a:cubicBezTo>
                  <a:cubicBezTo>
                    <a:pt x="18" y="247"/>
                    <a:pt x="0" y="197"/>
                    <a:pt x="7" y="140"/>
                  </a:cubicBezTo>
                  <a:cubicBezTo>
                    <a:pt x="16" y="70"/>
                    <a:pt x="68" y="15"/>
                    <a:pt x="138" y="2"/>
                  </a:cubicBezTo>
                  <a:cubicBezTo>
                    <a:pt x="140" y="2"/>
                    <a:pt x="140" y="1"/>
                    <a:pt x="141" y="0"/>
                  </a:cubicBezTo>
                  <a:cubicBezTo>
                    <a:pt x="162" y="0"/>
                    <a:pt x="183" y="0"/>
                    <a:pt x="20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49" name="Freeform 8">
              <a:extLst>
                <a:ext uri="{FF2B5EF4-FFF2-40B4-BE49-F238E27FC236}">
                  <a16:creationId xmlns:a16="http://schemas.microsoft.com/office/drawing/2014/main" id="{04169FBC-893A-4398-BB51-E5016A18EE9E}"/>
                </a:ext>
              </a:extLst>
            </p:cNvPr>
            <p:cNvSpPr>
              <a:spLocks noEditPoints="1"/>
            </p:cNvSpPr>
            <p:nvPr/>
          </p:nvSpPr>
          <p:spPr bwMode="auto">
            <a:xfrm>
              <a:off x="4214813" y="1617663"/>
              <a:ext cx="104775" cy="100013"/>
            </a:xfrm>
            <a:custGeom>
              <a:avLst/>
              <a:gdLst>
                <a:gd name="T0" fmla="*/ 0 w 176"/>
                <a:gd name="T1" fmla="*/ 58 h 168"/>
                <a:gd name="T2" fmla="*/ 6 w 176"/>
                <a:gd name="T3" fmla="*/ 45 h 168"/>
                <a:gd name="T4" fmla="*/ 67 w 176"/>
                <a:gd name="T5" fmla="*/ 1 h 168"/>
                <a:gd name="T6" fmla="*/ 120 w 176"/>
                <a:gd name="T7" fmla="*/ 6 h 168"/>
                <a:gd name="T8" fmla="*/ 164 w 176"/>
                <a:gd name="T9" fmla="*/ 108 h 168"/>
                <a:gd name="T10" fmla="*/ 67 w 176"/>
                <a:gd name="T11" fmla="*/ 161 h 168"/>
                <a:gd name="T12" fmla="*/ 4 w 176"/>
                <a:gd name="T13" fmla="*/ 110 h 168"/>
                <a:gd name="T14" fmla="*/ 0 w 176"/>
                <a:gd name="T15" fmla="*/ 106 h 168"/>
                <a:gd name="T16" fmla="*/ 0 w 176"/>
                <a:gd name="T17" fmla="*/ 58 h 168"/>
                <a:gd name="T18" fmla="*/ 107 w 176"/>
                <a:gd name="T19" fmla="*/ 79 h 168"/>
                <a:gd name="T20" fmla="*/ 99 w 176"/>
                <a:gd name="T21" fmla="*/ 50 h 168"/>
                <a:gd name="T22" fmla="*/ 83 w 176"/>
                <a:gd name="T23" fmla="*/ 38 h 168"/>
                <a:gd name="T24" fmla="*/ 64 w 176"/>
                <a:gd name="T25" fmla="*/ 54 h 168"/>
                <a:gd name="T26" fmla="*/ 64 w 176"/>
                <a:gd name="T27" fmla="*/ 106 h 168"/>
                <a:gd name="T28" fmla="*/ 83 w 176"/>
                <a:gd name="T29" fmla="*/ 123 h 168"/>
                <a:gd name="T30" fmla="*/ 102 w 176"/>
                <a:gd name="T31" fmla="*/ 108 h 168"/>
                <a:gd name="T32" fmla="*/ 107 w 176"/>
                <a:gd name="T33"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68">
                  <a:moveTo>
                    <a:pt x="0" y="58"/>
                  </a:moveTo>
                  <a:cubicBezTo>
                    <a:pt x="2" y="53"/>
                    <a:pt x="5" y="49"/>
                    <a:pt x="6" y="45"/>
                  </a:cubicBezTo>
                  <a:cubicBezTo>
                    <a:pt x="15" y="20"/>
                    <a:pt x="41" y="1"/>
                    <a:pt x="67" y="1"/>
                  </a:cubicBezTo>
                  <a:cubicBezTo>
                    <a:pt x="84" y="1"/>
                    <a:pt x="103" y="0"/>
                    <a:pt x="120" y="6"/>
                  </a:cubicBezTo>
                  <a:cubicBezTo>
                    <a:pt x="163" y="19"/>
                    <a:pt x="176" y="68"/>
                    <a:pt x="164" y="108"/>
                  </a:cubicBezTo>
                  <a:cubicBezTo>
                    <a:pt x="150" y="152"/>
                    <a:pt x="109" y="168"/>
                    <a:pt x="67" y="161"/>
                  </a:cubicBezTo>
                  <a:cubicBezTo>
                    <a:pt x="36" y="156"/>
                    <a:pt x="14" y="141"/>
                    <a:pt x="4" y="110"/>
                  </a:cubicBezTo>
                  <a:cubicBezTo>
                    <a:pt x="3" y="108"/>
                    <a:pt x="1" y="107"/>
                    <a:pt x="0" y="106"/>
                  </a:cubicBezTo>
                  <a:cubicBezTo>
                    <a:pt x="0" y="90"/>
                    <a:pt x="0" y="74"/>
                    <a:pt x="0" y="58"/>
                  </a:cubicBezTo>
                  <a:close/>
                  <a:moveTo>
                    <a:pt x="107" y="79"/>
                  </a:moveTo>
                  <a:cubicBezTo>
                    <a:pt x="105" y="71"/>
                    <a:pt x="104" y="60"/>
                    <a:pt x="99" y="50"/>
                  </a:cubicBezTo>
                  <a:cubicBezTo>
                    <a:pt x="97" y="45"/>
                    <a:pt x="87" y="37"/>
                    <a:pt x="83" y="38"/>
                  </a:cubicBezTo>
                  <a:cubicBezTo>
                    <a:pt x="75" y="40"/>
                    <a:pt x="65" y="47"/>
                    <a:pt x="64" y="54"/>
                  </a:cubicBezTo>
                  <a:cubicBezTo>
                    <a:pt x="62" y="71"/>
                    <a:pt x="62" y="89"/>
                    <a:pt x="64" y="106"/>
                  </a:cubicBezTo>
                  <a:cubicBezTo>
                    <a:pt x="65" y="113"/>
                    <a:pt x="75" y="120"/>
                    <a:pt x="83" y="123"/>
                  </a:cubicBezTo>
                  <a:cubicBezTo>
                    <a:pt x="94" y="127"/>
                    <a:pt x="100" y="117"/>
                    <a:pt x="102" y="108"/>
                  </a:cubicBezTo>
                  <a:cubicBezTo>
                    <a:pt x="105" y="99"/>
                    <a:pt x="105" y="91"/>
                    <a:pt x="107"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50" name="Freeform 9">
              <a:extLst>
                <a:ext uri="{FF2B5EF4-FFF2-40B4-BE49-F238E27FC236}">
                  <a16:creationId xmlns:a16="http://schemas.microsoft.com/office/drawing/2014/main" id="{79CCA7AA-13EE-403F-AC4B-C83F89321999}"/>
                </a:ext>
              </a:extLst>
            </p:cNvPr>
            <p:cNvSpPr>
              <a:spLocks noEditPoints="1"/>
            </p:cNvSpPr>
            <p:nvPr/>
          </p:nvSpPr>
          <p:spPr bwMode="auto">
            <a:xfrm>
              <a:off x="5027613" y="1709738"/>
              <a:ext cx="100012" cy="104775"/>
            </a:xfrm>
            <a:custGeom>
              <a:avLst/>
              <a:gdLst>
                <a:gd name="T0" fmla="*/ 168 w 168"/>
                <a:gd name="T1" fmla="*/ 115 h 177"/>
                <a:gd name="T2" fmla="*/ 124 w 168"/>
                <a:gd name="T3" fmla="*/ 164 h 177"/>
                <a:gd name="T4" fmla="*/ 26 w 168"/>
                <a:gd name="T5" fmla="*/ 153 h 177"/>
                <a:gd name="T6" fmla="*/ 1 w 168"/>
                <a:gd name="T7" fmla="*/ 95 h 177"/>
                <a:gd name="T8" fmla="*/ 36 w 168"/>
                <a:gd name="T9" fmla="*/ 21 h 177"/>
                <a:gd name="T10" fmla="*/ 161 w 168"/>
                <a:gd name="T11" fmla="*/ 50 h 177"/>
                <a:gd name="T12" fmla="*/ 168 w 168"/>
                <a:gd name="T13" fmla="*/ 67 h 177"/>
                <a:gd name="T14" fmla="*/ 168 w 168"/>
                <a:gd name="T15" fmla="*/ 115 h 177"/>
                <a:gd name="T16" fmla="*/ 110 w 168"/>
                <a:gd name="T17" fmla="*/ 90 h 177"/>
                <a:gd name="T18" fmla="*/ 101 w 168"/>
                <a:gd name="T19" fmla="*/ 57 h 177"/>
                <a:gd name="T20" fmla="*/ 70 w 168"/>
                <a:gd name="T21" fmla="*/ 56 h 177"/>
                <a:gd name="T22" fmla="*/ 70 w 168"/>
                <a:gd name="T23" fmla="*/ 125 h 177"/>
                <a:gd name="T24" fmla="*/ 86 w 168"/>
                <a:gd name="T25" fmla="*/ 134 h 177"/>
                <a:gd name="T26" fmla="*/ 100 w 168"/>
                <a:gd name="T27" fmla="*/ 124 h 177"/>
                <a:gd name="T28" fmla="*/ 110 w 168"/>
                <a:gd name="T29"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77">
                  <a:moveTo>
                    <a:pt x="168" y="115"/>
                  </a:moveTo>
                  <a:cubicBezTo>
                    <a:pt x="160" y="137"/>
                    <a:pt x="147" y="156"/>
                    <a:pt x="124" y="164"/>
                  </a:cubicBezTo>
                  <a:cubicBezTo>
                    <a:pt x="90" y="177"/>
                    <a:pt x="56" y="176"/>
                    <a:pt x="26" y="153"/>
                  </a:cubicBezTo>
                  <a:cubicBezTo>
                    <a:pt x="8" y="139"/>
                    <a:pt x="2" y="117"/>
                    <a:pt x="1" y="95"/>
                  </a:cubicBezTo>
                  <a:cubicBezTo>
                    <a:pt x="0" y="66"/>
                    <a:pt x="7" y="37"/>
                    <a:pt x="36" y="21"/>
                  </a:cubicBezTo>
                  <a:cubicBezTo>
                    <a:pt x="73" y="0"/>
                    <a:pt x="138" y="4"/>
                    <a:pt x="161" y="50"/>
                  </a:cubicBezTo>
                  <a:cubicBezTo>
                    <a:pt x="164" y="55"/>
                    <a:pt x="166" y="61"/>
                    <a:pt x="168" y="67"/>
                  </a:cubicBezTo>
                  <a:cubicBezTo>
                    <a:pt x="168" y="83"/>
                    <a:pt x="168" y="99"/>
                    <a:pt x="168" y="115"/>
                  </a:cubicBezTo>
                  <a:close/>
                  <a:moveTo>
                    <a:pt x="110" y="90"/>
                  </a:moveTo>
                  <a:cubicBezTo>
                    <a:pt x="107" y="79"/>
                    <a:pt x="105" y="68"/>
                    <a:pt x="101" y="57"/>
                  </a:cubicBezTo>
                  <a:cubicBezTo>
                    <a:pt x="95" y="45"/>
                    <a:pt x="76" y="44"/>
                    <a:pt x="70" y="56"/>
                  </a:cubicBezTo>
                  <a:cubicBezTo>
                    <a:pt x="59" y="79"/>
                    <a:pt x="59" y="102"/>
                    <a:pt x="70" y="125"/>
                  </a:cubicBezTo>
                  <a:cubicBezTo>
                    <a:pt x="72" y="129"/>
                    <a:pt x="81" y="134"/>
                    <a:pt x="86" y="134"/>
                  </a:cubicBezTo>
                  <a:cubicBezTo>
                    <a:pt x="91" y="134"/>
                    <a:pt x="98" y="129"/>
                    <a:pt x="100" y="124"/>
                  </a:cubicBezTo>
                  <a:cubicBezTo>
                    <a:pt x="105" y="113"/>
                    <a:pt x="107" y="102"/>
                    <a:pt x="110" y="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51" name="Freeform 10">
              <a:extLst>
                <a:ext uri="{FF2B5EF4-FFF2-40B4-BE49-F238E27FC236}">
                  <a16:creationId xmlns:a16="http://schemas.microsoft.com/office/drawing/2014/main" id="{2AF439BB-5BB9-41C0-B6C0-6E01B4CC0959}"/>
                </a:ext>
              </a:extLst>
            </p:cNvPr>
            <p:cNvSpPr>
              <a:spLocks noEditPoints="1"/>
            </p:cNvSpPr>
            <p:nvPr/>
          </p:nvSpPr>
          <p:spPr bwMode="auto">
            <a:xfrm>
              <a:off x="4316413" y="1757363"/>
              <a:ext cx="703262" cy="712788"/>
            </a:xfrm>
            <a:custGeom>
              <a:avLst/>
              <a:gdLst>
                <a:gd name="T0" fmla="*/ 367 w 1184"/>
                <a:gd name="T1" fmla="*/ 884 h 1201"/>
                <a:gd name="T2" fmla="*/ 299 w 1184"/>
                <a:gd name="T3" fmla="*/ 934 h 1201"/>
                <a:gd name="T4" fmla="*/ 403 w 1184"/>
                <a:gd name="T5" fmla="*/ 1066 h 1201"/>
                <a:gd name="T6" fmla="*/ 418 w 1184"/>
                <a:gd name="T7" fmla="*/ 860 h 1201"/>
                <a:gd name="T8" fmla="*/ 428 w 1184"/>
                <a:gd name="T9" fmla="*/ 704 h 1201"/>
                <a:gd name="T10" fmla="*/ 445 w 1184"/>
                <a:gd name="T11" fmla="*/ 464 h 1201"/>
                <a:gd name="T12" fmla="*/ 458 w 1184"/>
                <a:gd name="T13" fmla="*/ 214 h 1201"/>
                <a:gd name="T14" fmla="*/ 457 w 1184"/>
                <a:gd name="T15" fmla="*/ 174 h 1201"/>
                <a:gd name="T16" fmla="*/ 324 w 1184"/>
                <a:gd name="T17" fmla="*/ 326 h 1201"/>
                <a:gd name="T18" fmla="*/ 31 w 1184"/>
                <a:gd name="T19" fmla="*/ 308 h 1201"/>
                <a:gd name="T20" fmla="*/ 60 w 1184"/>
                <a:gd name="T21" fmla="*/ 200 h 1201"/>
                <a:gd name="T22" fmla="*/ 231 w 1184"/>
                <a:gd name="T23" fmla="*/ 237 h 1201"/>
                <a:gd name="T24" fmla="*/ 380 w 1184"/>
                <a:gd name="T25" fmla="*/ 82 h 1201"/>
                <a:gd name="T26" fmla="*/ 589 w 1184"/>
                <a:gd name="T27" fmla="*/ 0 h 1201"/>
                <a:gd name="T28" fmla="*/ 559 w 1184"/>
                <a:gd name="T29" fmla="*/ 251 h 1201"/>
                <a:gd name="T30" fmla="*/ 535 w 1184"/>
                <a:gd name="T31" fmla="*/ 436 h 1201"/>
                <a:gd name="T32" fmla="*/ 604 w 1184"/>
                <a:gd name="T33" fmla="*/ 515 h 1201"/>
                <a:gd name="T34" fmla="*/ 661 w 1184"/>
                <a:gd name="T35" fmla="*/ 410 h 1201"/>
                <a:gd name="T36" fmla="*/ 641 w 1184"/>
                <a:gd name="T37" fmla="*/ 218 h 1201"/>
                <a:gd name="T38" fmla="*/ 623 w 1184"/>
                <a:gd name="T39" fmla="*/ 32 h 1201"/>
                <a:gd name="T40" fmla="*/ 720 w 1184"/>
                <a:gd name="T41" fmla="*/ 26 h 1201"/>
                <a:gd name="T42" fmla="*/ 908 w 1184"/>
                <a:gd name="T43" fmla="*/ 211 h 1201"/>
                <a:gd name="T44" fmla="*/ 1089 w 1184"/>
                <a:gd name="T45" fmla="*/ 208 h 1201"/>
                <a:gd name="T46" fmla="*/ 1146 w 1184"/>
                <a:gd name="T47" fmla="*/ 311 h 1201"/>
                <a:gd name="T48" fmla="*/ 819 w 1184"/>
                <a:gd name="T49" fmla="*/ 292 h 1201"/>
                <a:gd name="T50" fmla="*/ 745 w 1184"/>
                <a:gd name="T51" fmla="*/ 199 h 1201"/>
                <a:gd name="T52" fmla="*/ 754 w 1184"/>
                <a:gd name="T53" fmla="*/ 303 h 1201"/>
                <a:gd name="T54" fmla="*/ 766 w 1184"/>
                <a:gd name="T55" fmla="*/ 530 h 1201"/>
                <a:gd name="T56" fmla="*/ 784 w 1184"/>
                <a:gd name="T57" fmla="*/ 794 h 1201"/>
                <a:gd name="T58" fmla="*/ 803 w 1184"/>
                <a:gd name="T59" fmla="*/ 1057 h 1201"/>
                <a:gd name="T60" fmla="*/ 882 w 1184"/>
                <a:gd name="T61" fmla="*/ 936 h 1201"/>
                <a:gd name="T62" fmla="*/ 834 w 1184"/>
                <a:gd name="T63" fmla="*/ 860 h 1201"/>
                <a:gd name="T64" fmla="*/ 1065 w 1184"/>
                <a:gd name="T65" fmla="*/ 945 h 1201"/>
                <a:gd name="T66" fmla="*/ 1090 w 1184"/>
                <a:gd name="T67" fmla="*/ 1072 h 1201"/>
                <a:gd name="T68" fmla="*/ 792 w 1184"/>
                <a:gd name="T69" fmla="*/ 1187 h 1201"/>
                <a:gd name="T70" fmla="*/ 540 w 1184"/>
                <a:gd name="T71" fmla="*/ 1199 h 1201"/>
                <a:gd name="T72" fmla="*/ 229 w 1184"/>
                <a:gd name="T73" fmla="*/ 1148 h 1201"/>
                <a:gd name="T74" fmla="*/ 76 w 1184"/>
                <a:gd name="T75" fmla="*/ 1042 h 1201"/>
                <a:gd name="T76" fmla="*/ 317 w 1184"/>
                <a:gd name="T77" fmla="*/ 867 h 1201"/>
                <a:gd name="T78" fmla="*/ 367 w 1184"/>
                <a:gd name="T79" fmla="*/ 859 h 1201"/>
                <a:gd name="T80" fmla="*/ 586 w 1184"/>
                <a:gd name="T81" fmla="*/ 670 h 1201"/>
                <a:gd name="T82" fmla="*/ 571 w 1184"/>
                <a:gd name="T83" fmla="*/ 859 h 1201"/>
                <a:gd name="T84" fmla="*/ 559 w 1184"/>
                <a:gd name="T85" fmla="*/ 1021 h 1201"/>
                <a:gd name="T86" fmla="*/ 651 w 1184"/>
                <a:gd name="T87" fmla="*/ 1088 h 1201"/>
                <a:gd name="T88" fmla="*/ 638 w 1184"/>
                <a:gd name="T89" fmla="*/ 906 h 1201"/>
                <a:gd name="T90" fmla="*/ 622 w 1184"/>
                <a:gd name="T91" fmla="*/ 648 h 1201"/>
                <a:gd name="T92" fmla="*/ 589 w 1184"/>
                <a:gd name="T93" fmla="*/ 615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4" h="1201">
                  <a:moveTo>
                    <a:pt x="367" y="859"/>
                  </a:moveTo>
                  <a:cubicBezTo>
                    <a:pt x="367" y="868"/>
                    <a:pt x="368" y="876"/>
                    <a:pt x="367" y="884"/>
                  </a:cubicBezTo>
                  <a:cubicBezTo>
                    <a:pt x="366" y="889"/>
                    <a:pt x="361" y="894"/>
                    <a:pt x="357" y="897"/>
                  </a:cubicBezTo>
                  <a:cubicBezTo>
                    <a:pt x="338" y="909"/>
                    <a:pt x="316" y="919"/>
                    <a:pt x="299" y="934"/>
                  </a:cubicBezTo>
                  <a:cubicBezTo>
                    <a:pt x="265" y="964"/>
                    <a:pt x="276" y="996"/>
                    <a:pt x="304" y="1021"/>
                  </a:cubicBezTo>
                  <a:cubicBezTo>
                    <a:pt x="332" y="1045"/>
                    <a:pt x="366" y="1058"/>
                    <a:pt x="403" y="1066"/>
                  </a:cubicBezTo>
                  <a:cubicBezTo>
                    <a:pt x="404" y="1047"/>
                    <a:pt x="405" y="1029"/>
                    <a:pt x="407" y="1010"/>
                  </a:cubicBezTo>
                  <a:cubicBezTo>
                    <a:pt x="410" y="960"/>
                    <a:pt x="415" y="910"/>
                    <a:pt x="418" y="860"/>
                  </a:cubicBezTo>
                  <a:cubicBezTo>
                    <a:pt x="420" y="844"/>
                    <a:pt x="421" y="828"/>
                    <a:pt x="422" y="812"/>
                  </a:cubicBezTo>
                  <a:cubicBezTo>
                    <a:pt x="424" y="776"/>
                    <a:pt x="425" y="740"/>
                    <a:pt x="428" y="704"/>
                  </a:cubicBezTo>
                  <a:cubicBezTo>
                    <a:pt x="430" y="661"/>
                    <a:pt x="433" y="619"/>
                    <a:pt x="437" y="576"/>
                  </a:cubicBezTo>
                  <a:cubicBezTo>
                    <a:pt x="439" y="539"/>
                    <a:pt x="443" y="502"/>
                    <a:pt x="445" y="464"/>
                  </a:cubicBezTo>
                  <a:cubicBezTo>
                    <a:pt x="448" y="424"/>
                    <a:pt x="450" y="383"/>
                    <a:pt x="452" y="342"/>
                  </a:cubicBezTo>
                  <a:cubicBezTo>
                    <a:pt x="454" y="300"/>
                    <a:pt x="455" y="257"/>
                    <a:pt x="458" y="214"/>
                  </a:cubicBezTo>
                  <a:cubicBezTo>
                    <a:pt x="458" y="201"/>
                    <a:pt x="460" y="188"/>
                    <a:pt x="462" y="175"/>
                  </a:cubicBezTo>
                  <a:cubicBezTo>
                    <a:pt x="460" y="175"/>
                    <a:pt x="458" y="174"/>
                    <a:pt x="457" y="174"/>
                  </a:cubicBezTo>
                  <a:cubicBezTo>
                    <a:pt x="444" y="191"/>
                    <a:pt x="430" y="208"/>
                    <a:pt x="418" y="226"/>
                  </a:cubicBezTo>
                  <a:cubicBezTo>
                    <a:pt x="391" y="263"/>
                    <a:pt x="364" y="301"/>
                    <a:pt x="324" y="326"/>
                  </a:cubicBezTo>
                  <a:cubicBezTo>
                    <a:pt x="297" y="343"/>
                    <a:pt x="269" y="352"/>
                    <a:pt x="237" y="357"/>
                  </a:cubicBezTo>
                  <a:cubicBezTo>
                    <a:pt x="162" y="367"/>
                    <a:pt x="96" y="342"/>
                    <a:pt x="31" y="308"/>
                  </a:cubicBezTo>
                  <a:cubicBezTo>
                    <a:pt x="12" y="298"/>
                    <a:pt x="0" y="267"/>
                    <a:pt x="6" y="246"/>
                  </a:cubicBezTo>
                  <a:cubicBezTo>
                    <a:pt x="13" y="219"/>
                    <a:pt x="35" y="202"/>
                    <a:pt x="60" y="200"/>
                  </a:cubicBezTo>
                  <a:cubicBezTo>
                    <a:pt x="87" y="198"/>
                    <a:pt x="105" y="215"/>
                    <a:pt x="128" y="224"/>
                  </a:cubicBezTo>
                  <a:cubicBezTo>
                    <a:pt x="161" y="237"/>
                    <a:pt x="195" y="245"/>
                    <a:pt x="231" y="237"/>
                  </a:cubicBezTo>
                  <a:cubicBezTo>
                    <a:pt x="262" y="230"/>
                    <a:pt x="281" y="209"/>
                    <a:pt x="299" y="186"/>
                  </a:cubicBezTo>
                  <a:cubicBezTo>
                    <a:pt x="325" y="151"/>
                    <a:pt x="351" y="115"/>
                    <a:pt x="380" y="82"/>
                  </a:cubicBezTo>
                  <a:cubicBezTo>
                    <a:pt x="409" y="49"/>
                    <a:pt x="448" y="31"/>
                    <a:pt x="490" y="21"/>
                  </a:cubicBezTo>
                  <a:cubicBezTo>
                    <a:pt x="522" y="13"/>
                    <a:pt x="554" y="7"/>
                    <a:pt x="589" y="0"/>
                  </a:cubicBezTo>
                  <a:cubicBezTo>
                    <a:pt x="583" y="49"/>
                    <a:pt x="577" y="94"/>
                    <a:pt x="571" y="139"/>
                  </a:cubicBezTo>
                  <a:cubicBezTo>
                    <a:pt x="567" y="176"/>
                    <a:pt x="563" y="213"/>
                    <a:pt x="559" y="251"/>
                  </a:cubicBezTo>
                  <a:cubicBezTo>
                    <a:pt x="553" y="295"/>
                    <a:pt x="547" y="340"/>
                    <a:pt x="541" y="385"/>
                  </a:cubicBezTo>
                  <a:cubicBezTo>
                    <a:pt x="539" y="402"/>
                    <a:pt x="537" y="419"/>
                    <a:pt x="535" y="436"/>
                  </a:cubicBezTo>
                  <a:cubicBezTo>
                    <a:pt x="535" y="440"/>
                    <a:pt x="536" y="446"/>
                    <a:pt x="539" y="448"/>
                  </a:cubicBezTo>
                  <a:cubicBezTo>
                    <a:pt x="560" y="470"/>
                    <a:pt x="581" y="492"/>
                    <a:pt x="604" y="515"/>
                  </a:cubicBezTo>
                  <a:cubicBezTo>
                    <a:pt x="624" y="491"/>
                    <a:pt x="645" y="470"/>
                    <a:pt x="662" y="446"/>
                  </a:cubicBezTo>
                  <a:cubicBezTo>
                    <a:pt x="667" y="438"/>
                    <a:pt x="662" y="422"/>
                    <a:pt x="661" y="410"/>
                  </a:cubicBezTo>
                  <a:cubicBezTo>
                    <a:pt x="659" y="385"/>
                    <a:pt x="655" y="360"/>
                    <a:pt x="653" y="336"/>
                  </a:cubicBezTo>
                  <a:cubicBezTo>
                    <a:pt x="648" y="296"/>
                    <a:pt x="645" y="257"/>
                    <a:pt x="641" y="218"/>
                  </a:cubicBezTo>
                  <a:cubicBezTo>
                    <a:pt x="639" y="194"/>
                    <a:pt x="637" y="170"/>
                    <a:pt x="635" y="145"/>
                  </a:cubicBezTo>
                  <a:cubicBezTo>
                    <a:pt x="631" y="108"/>
                    <a:pt x="627" y="70"/>
                    <a:pt x="623" y="32"/>
                  </a:cubicBezTo>
                  <a:cubicBezTo>
                    <a:pt x="622" y="24"/>
                    <a:pt x="623" y="16"/>
                    <a:pt x="623" y="6"/>
                  </a:cubicBezTo>
                  <a:cubicBezTo>
                    <a:pt x="657" y="7"/>
                    <a:pt x="689" y="14"/>
                    <a:pt x="720" y="26"/>
                  </a:cubicBezTo>
                  <a:cubicBezTo>
                    <a:pt x="775" y="49"/>
                    <a:pt x="815" y="90"/>
                    <a:pt x="850" y="137"/>
                  </a:cubicBezTo>
                  <a:cubicBezTo>
                    <a:pt x="869" y="162"/>
                    <a:pt x="887" y="188"/>
                    <a:pt x="908" y="211"/>
                  </a:cubicBezTo>
                  <a:cubicBezTo>
                    <a:pt x="933" y="240"/>
                    <a:pt x="967" y="243"/>
                    <a:pt x="1002" y="239"/>
                  </a:cubicBezTo>
                  <a:cubicBezTo>
                    <a:pt x="1033" y="235"/>
                    <a:pt x="1061" y="222"/>
                    <a:pt x="1089" y="208"/>
                  </a:cubicBezTo>
                  <a:cubicBezTo>
                    <a:pt x="1129" y="187"/>
                    <a:pt x="1170" y="207"/>
                    <a:pt x="1180" y="251"/>
                  </a:cubicBezTo>
                  <a:cubicBezTo>
                    <a:pt x="1184" y="272"/>
                    <a:pt x="1169" y="299"/>
                    <a:pt x="1146" y="311"/>
                  </a:cubicBezTo>
                  <a:cubicBezTo>
                    <a:pt x="1103" y="335"/>
                    <a:pt x="1058" y="351"/>
                    <a:pt x="1009" y="357"/>
                  </a:cubicBezTo>
                  <a:cubicBezTo>
                    <a:pt x="934" y="366"/>
                    <a:pt x="871" y="345"/>
                    <a:pt x="819" y="292"/>
                  </a:cubicBezTo>
                  <a:cubicBezTo>
                    <a:pt x="795" y="268"/>
                    <a:pt x="776" y="237"/>
                    <a:pt x="755" y="210"/>
                  </a:cubicBezTo>
                  <a:cubicBezTo>
                    <a:pt x="752" y="207"/>
                    <a:pt x="750" y="204"/>
                    <a:pt x="745" y="199"/>
                  </a:cubicBezTo>
                  <a:cubicBezTo>
                    <a:pt x="746" y="219"/>
                    <a:pt x="747" y="235"/>
                    <a:pt x="748" y="252"/>
                  </a:cubicBezTo>
                  <a:cubicBezTo>
                    <a:pt x="750" y="269"/>
                    <a:pt x="753" y="286"/>
                    <a:pt x="754" y="303"/>
                  </a:cubicBezTo>
                  <a:cubicBezTo>
                    <a:pt x="755" y="324"/>
                    <a:pt x="756" y="346"/>
                    <a:pt x="757" y="367"/>
                  </a:cubicBezTo>
                  <a:cubicBezTo>
                    <a:pt x="760" y="421"/>
                    <a:pt x="763" y="476"/>
                    <a:pt x="766" y="530"/>
                  </a:cubicBezTo>
                  <a:cubicBezTo>
                    <a:pt x="769" y="573"/>
                    <a:pt x="772" y="616"/>
                    <a:pt x="775" y="659"/>
                  </a:cubicBezTo>
                  <a:cubicBezTo>
                    <a:pt x="778" y="704"/>
                    <a:pt x="781" y="749"/>
                    <a:pt x="784" y="794"/>
                  </a:cubicBezTo>
                  <a:cubicBezTo>
                    <a:pt x="787" y="838"/>
                    <a:pt x="790" y="882"/>
                    <a:pt x="793" y="926"/>
                  </a:cubicBezTo>
                  <a:cubicBezTo>
                    <a:pt x="796" y="969"/>
                    <a:pt x="800" y="1013"/>
                    <a:pt x="803" y="1057"/>
                  </a:cubicBezTo>
                  <a:cubicBezTo>
                    <a:pt x="837" y="1046"/>
                    <a:pt x="868" y="1030"/>
                    <a:pt x="891" y="1002"/>
                  </a:cubicBezTo>
                  <a:cubicBezTo>
                    <a:pt x="905" y="984"/>
                    <a:pt x="901" y="955"/>
                    <a:pt x="882" y="936"/>
                  </a:cubicBezTo>
                  <a:cubicBezTo>
                    <a:pt x="875" y="928"/>
                    <a:pt x="867" y="922"/>
                    <a:pt x="859" y="917"/>
                  </a:cubicBezTo>
                  <a:cubicBezTo>
                    <a:pt x="829" y="900"/>
                    <a:pt x="828" y="898"/>
                    <a:pt x="834" y="860"/>
                  </a:cubicBezTo>
                  <a:cubicBezTo>
                    <a:pt x="855" y="864"/>
                    <a:pt x="876" y="868"/>
                    <a:pt x="896" y="873"/>
                  </a:cubicBezTo>
                  <a:cubicBezTo>
                    <a:pt x="956" y="888"/>
                    <a:pt x="1014" y="908"/>
                    <a:pt x="1065" y="945"/>
                  </a:cubicBezTo>
                  <a:cubicBezTo>
                    <a:pt x="1083" y="957"/>
                    <a:pt x="1098" y="972"/>
                    <a:pt x="1107" y="991"/>
                  </a:cubicBezTo>
                  <a:cubicBezTo>
                    <a:pt x="1121" y="1022"/>
                    <a:pt x="1111" y="1049"/>
                    <a:pt x="1090" y="1072"/>
                  </a:cubicBezTo>
                  <a:cubicBezTo>
                    <a:pt x="1061" y="1103"/>
                    <a:pt x="1025" y="1121"/>
                    <a:pt x="987" y="1136"/>
                  </a:cubicBezTo>
                  <a:cubicBezTo>
                    <a:pt x="924" y="1162"/>
                    <a:pt x="858" y="1176"/>
                    <a:pt x="792" y="1187"/>
                  </a:cubicBezTo>
                  <a:cubicBezTo>
                    <a:pt x="759" y="1192"/>
                    <a:pt x="726" y="1194"/>
                    <a:pt x="692" y="1196"/>
                  </a:cubicBezTo>
                  <a:cubicBezTo>
                    <a:pt x="641" y="1198"/>
                    <a:pt x="590" y="1201"/>
                    <a:pt x="540" y="1199"/>
                  </a:cubicBezTo>
                  <a:cubicBezTo>
                    <a:pt x="482" y="1196"/>
                    <a:pt x="425" y="1190"/>
                    <a:pt x="368" y="1181"/>
                  </a:cubicBezTo>
                  <a:cubicBezTo>
                    <a:pt x="321" y="1173"/>
                    <a:pt x="275" y="1161"/>
                    <a:pt x="229" y="1148"/>
                  </a:cubicBezTo>
                  <a:cubicBezTo>
                    <a:pt x="190" y="1137"/>
                    <a:pt x="152" y="1119"/>
                    <a:pt x="119" y="1094"/>
                  </a:cubicBezTo>
                  <a:cubicBezTo>
                    <a:pt x="101" y="1080"/>
                    <a:pt x="83" y="1066"/>
                    <a:pt x="76" y="1042"/>
                  </a:cubicBezTo>
                  <a:cubicBezTo>
                    <a:pt x="66" y="1010"/>
                    <a:pt x="78" y="975"/>
                    <a:pt x="104" y="955"/>
                  </a:cubicBezTo>
                  <a:cubicBezTo>
                    <a:pt x="167" y="906"/>
                    <a:pt x="241" y="883"/>
                    <a:pt x="317" y="867"/>
                  </a:cubicBezTo>
                  <a:cubicBezTo>
                    <a:pt x="332" y="864"/>
                    <a:pt x="347" y="861"/>
                    <a:pt x="362" y="858"/>
                  </a:cubicBezTo>
                  <a:cubicBezTo>
                    <a:pt x="363" y="858"/>
                    <a:pt x="364" y="859"/>
                    <a:pt x="367" y="859"/>
                  </a:cubicBezTo>
                  <a:close/>
                  <a:moveTo>
                    <a:pt x="589" y="615"/>
                  </a:moveTo>
                  <a:cubicBezTo>
                    <a:pt x="588" y="634"/>
                    <a:pt x="587" y="652"/>
                    <a:pt x="586" y="670"/>
                  </a:cubicBezTo>
                  <a:cubicBezTo>
                    <a:pt x="585" y="685"/>
                    <a:pt x="584" y="701"/>
                    <a:pt x="583" y="717"/>
                  </a:cubicBezTo>
                  <a:cubicBezTo>
                    <a:pt x="579" y="764"/>
                    <a:pt x="575" y="811"/>
                    <a:pt x="571" y="859"/>
                  </a:cubicBezTo>
                  <a:cubicBezTo>
                    <a:pt x="568" y="895"/>
                    <a:pt x="567" y="931"/>
                    <a:pt x="565" y="967"/>
                  </a:cubicBezTo>
                  <a:cubicBezTo>
                    <a:pt x="564" y="985"/>
                    <a:pt x="561" y="1003"/>
                    <a:pt x="559" y="1021"/>
                  </a:cubicBezTo>
                  <a:cubicBezTo>
                    <a:pt x="558" y="1043"/>
                    <a:pt x="557" y="1065"/>
                    <a:pt x="556" y="1088"/>
                  </a:cubicBezTo>
                  <a:cubicBezTo>
                    <a:pt x="588" y="1088"/>
                    <a:pt x="618" y="1088"/>
                    <a:pt x="651" y="1088"/>
                  </a:cubicBezTo>
                  <a:cubicBezTo>
                    <a:pt x="649" y="1072"/>
                    <a:pt x="648" y="1056"/>
                    <a:pt x="647" y="1041"/>
                  </a:cubicBezTo>
                  <a:cubicBezTo>
                    <a:pt x="644" y="996"/>
                    <a:pt x="641" y="951"/>
                    <a:pt x="638" y="906"/>
                  </a:cubicBezTo>
                  <a:cubicBezTo>
                    <a:pt x="635" y="861"/>
                    <a:pt x="631" y="815"/>
                    <a:pt x="629" y="769"/>
                  </a:cubicBezTo>
                  <a:cubicBezTo>
                    <a:pt x="626" y="729"/>
                    <a:pt x="625" y="688"/>
                    <a:pt x="622" y="648"/>
                  </a:cubicBezTo>
                  <a:cubicBezTo>
                    <a:pt x="622" y="637"/>
                    <a:pt x="620" y="626"/>
                    <a:pt x="618" y="615"/>
                  </a:cubicBezTo>
                  <a:cubicBezTo>
                    <a:pt x="609" y="615"/>
                    <a:pt x="600" y="615"/>
                    <a:pt x="589" y="6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52" name="Freeform 11">
              <a:extLst>
                <a:ext uri="{FF2B5EF4-FFF2-40B4-BE49-F238E27FC236}">
                  <a16:creationId xmlns:a16="http://schemas.microsoft.com/office/drawing/2014/main" id="{F18EBD5C-6A24-44B5-9EC0-0693FBC41B65}"/>
                </a:ext>
              </a:extLst>
            </p:cNvPr>
            <p:cNvSpPr>
              <a:spLocks noEditPoints="1"/>
            </p:cNvSpPr>
            <p:nvPr/>
          </p:nvSpPr>
          <p:spPr bwMode="auto">
            <a:xfrm>
              <a:off x="4341813" y="1709738"/>
              <a:ext cx="107950" cy="104775"/>
            </a:xfrm>
            <a:custGeom>
              <a:avLst/>
              <a:gdLst>
                <a:gd name="T0" fmla="*/ 92 w 183"/>
                <a:gd name="T1" fmla="*/ 172 h 176"/>
                <a:gd name="T2" fmla="*/ 22 w 183"/>
                <a:gd name="T3" fmla="*/ 140 h 176"/>
                <a:gd name="T4" fmla="*/ 43 w 183"/>
                <a:gd name="T5" fmla="*/ 22 h 176"/>
                <a:gd name="T6" fmla="*/ 173 w 183"/>
                <a:gd name="T7" fmla="*/ 64 h 176"/>
                <a:gd name="T8" fmla="*/ 144 w 183"/>
                <a:gd name="T9" fmla="*/ 159 h 176"/>
                <a:gd name="T10" fmla="*/ 93 w 183"/>
                <a:gd name="T11" fmla="*/ 176 h 176"/>
                <a:gd name="T12" fmla="*/ 92 w 183"/>
                <a:gd name="T13" fmla="*/ 172 h 176"/>
                <a:gd name="T14" fmla="*/ 117 w 183"/>
                <a:gd name="T15" fmla="*/ 91 h 176"/>
                <a:gd name="T16" fmla="*/ 112 w 183"/>
                <a:gd name="T17" fmla="*/ 64 h 176"/>
                <a:gd name="T18" fmla="*/ 93 w 183"/>
                <a:gd name="T19" fmla="*/ 49 h 176"/>
                <a:gd name="T20" fmla="*/ 74 w 183"/>
                <a:gd name="T21" fmla="*/ 64 h 176"/>
                <a:gd name="T22" fmla="*/ 74 w 183"/>
                <a:gd name="T23" fmla="*/ 119 h 176"/>
                <a:gd name="T24" fmla="*/ 92 w 183"/>
                <a:gd name="T25" fmla="*/ 135 h 176"/>
                <a:gd name="T26" fmla="*/ 112 w 183"/>
                <a:gd name="T27" fmla="*/ 119 h 176"/>
                <a:gd name="T28" fmla="*/ 117 w 183"/>
                <a:gd name="T29"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76">
                  <a:moveTo>
                    <a:pt x="92" y="172"/>
                  </a:moveTo>
                  <a:cubicBezTo>
                    <a:pt x="63" y="173"/>
                    <a:pt x="38" y="166"/>
                    <a:pt x="22" y="140"/>
                  </a:cubicBezTo>
                  <a:cubicBezTo>
                    <a:pt x="0" y="103"/>
                    <a:pt x="5" y="44"/>
                    <a:pt x="43" y="22"/>
                  </a:cubicBezTo>
                  <a:cubicBezTo>
                    <a:pt x="82" y="0"/>
                    <a:pt x="157" y="3"/>
                    <a:pt x="173" y="64"/>
                  </a:cubicBezTo>
                  <a:cubicBezTo>
                    <a:pt x="183" y="100"/>
                    <a:pt x="176" y="139"/>
                    <a:pt x="144" y="159"/>
                  </a:cubicBezTo>
                  <a:cubicBezTo>
                    <a:pt x="129" y="168"/>
                    <a:pt x="110" y="171"/>
                    <a:pt x="93" y="176"/>
                  </a:cubicBezTo>
                  <a:cubicBezTo>
                    <a:pt x="93" y="175"/>
                    <a:pt x="92" y="174"/>
                    <a:pt x="92" y="172"/>
                  </a:cubicBezTo>
                  <a:close/>
                  <a:moveTo>
                    <a:pt x="117" y="91"/>
                  </a:moveTo>
                  <a:cubicBezTo>
                    <a:pt x="115" y="82"/>
                    <a:pt x="115" y="73"/>
                    <a:pt x="112" y="64"/>
                  </a:cubicBezTo>
                  <a:cubicBezTo>
                    <a:pt x="109" y="55"/>
                    <a:pt x="104" y="49"/>
                    <a:pt x="93" y="49"/>
                  </a:cubicBezTo>
                  <a:cubicBezTo>
                    <a:pt x="81" y="49"/>
                    <a:pt x="75" y="55"/>
                    <a:pt x="74" y="64"/>
                  </a:cubicBezTo>
                  <a:cubicBezTo>
                    <a:pt x="72" y="82"/>
                    <a:pt x="72" y="101"/>
                    <a:pt x="74" y="119"/>
                  </a:cubicBezTo>
                  <a:cubicBezTo>
                    <a:pt x="75" y="125"/>
                    <a:pt x="86" y="135"/>
                    <a:pt x="92" y="135"/>
                  </a:cubicBezTo>
                  <a:cubicBezTo>
                    <a:pt x="99" y="134"/>
                    <a:pt x="108" y="126"/>
                    <a:pt x="112" y="119"/>
                  </a:cubicBezTo>
                  <a:cubicBezTo>
                    <a:pt x="116" y="111"/>
                    <a:pt x="115" y="101"/>
                    <a:pt x="117"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53" name="Freeform 12">
              <a:extLst>
                <a:ext uri="{FF2B5EF4-FFF2-40B4-BE49-F238E27FC236}">
                  <a16:creationId xmlns:a16="http://schemas.microsoft.com/office/drawing/2014/main" id="{74D1CD1F-4C26-4F10-B944-DFA011A00C31}"/>
                </a:ext>
              </a:extLst>
            </p:cNvPr>
            <p:cNvSpPr>
              <a:spLocks noEditPoints="1"/>
            </p:cNvSpPr>
            <p:nvPr/>
          </p:nvSpPr>
          <p:spPr bwMode="auto">
            <a:xfrm>
              <a:off x="4894263" y="1616076"/>
              <a:ext cx="103187" cy="96838"/>
            </a:xfrm>
            <a:custGeom>
              <a:avLst/>
              <a:gdLst>
                <a:gd name="T0" fmla="*/ 84 w 173"/>
                <a:gd name="T1" fmla="*/ 164 h 164"/>
                <a:gd name="T2" fmla="*/ 19 w 173"/>
                <a:gd name="T3" fmla="*/ 133 h 164"/>
                <a:gd name="T4" fmla="*/ 12 w 173"/>
                <a:gd name="T5" fmla="*/ 46 h 164"/>
                <a:gd name="T6" fmla="*/ 76 w 173"/>
                <a:gd name="T7" fmla="*/ 2 h 164"/>
                <a:gd name="T8" fmla="*/ 141 w 173"/>
                <a:gd name="T9" fmla="*/ 15 h 164"/>
                <a:gd name="T10" fmla="*/ 170 w 173"/>
                <a:gd name="T11" fmla="*/ 59 h 164"/>
                <a:gd name="T12" fmla="*/ 170 w 173"/>
                <a:gd name="T13" fmla="*/ 106 h 164"/>
                <a:gd name="T14" fmla="*/ 84 w 173"/>
                <a:gd name="T15" fmla="*/ 164 h 164"/>
                <a:gd name="T16" fmla="*/ 65 w 173"/>
                <a:gd name="T17" fmla="*/ 83 h 164"/>
                <a:gd name="T18" fmla="*/ 70 w 173"/>
                <a:gd name="T19" fmla="*/ 112 h 164"/>
                <a:gd name="T20" fmla="*/ 89 w 173"/>
                <a:gd name="T21" fmla="*/ 126 h 164"/>
                <a:gd name="T22" fmla="*/ 107 w 173"/>
                <a:gd name="T23" fmla="*/ 112 h 164"/>
                <a:gd name="T24" fmla="*/ 107 w 173"/>
                <a:gd name="T25" fmla="*/ 55 h 164"/>
                <a:gd name="T26" fmla="*/ 89 w 173"/>
                <a:gd name="T27" fmla="*/ 40 h 164"/>
                <a:gd name="T28" fmla="*/ 70 w 173"/>
                <a:gd name="T29" fmla="*/ 55 h 164"/>
                <a:gd name="T30" fmla="*/ 65 w 173"/>
                <a:gd name="T31"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4">
                  <a:moveTo>
                    <a:pt x="84" y="164"/>
                  </a:moveTo>
                  <a:cubicBezTo>
                    <a:pt x="63" y="163"/>
                    <a:pt x="36" y="158"/>
                    <a:pt x="19" y="133"/>
                  </a:cubicBezTo>
                  <a:cubicBezTo>
                    <a:pt x="2" y="106"/>
                    <a:pt x="0" y="77"/>
                    <a:pt x="12" y="46"/>
                  </a:cubicBezTo>
                  <a:cubicBezTo>
                    <a:pt x="23" y="17"/>
                    <a:pt x="46" y="5"/>
                    <a:pt x="76" y="2"/>
                  </a:cubicBezTo>
                  <a:cubicBezTo>
                    <a:pt x="99" y="0"/>
                    <a:pt x="120" y="3"/>
                    <a:pt x="141" y="15"/>
                  </a:cubicBezTo>
                  <a:cubicBezTo>
                    <a:pt x="157" y="26"/>
                    <a:pt x="166" y="42"/>
                    <a:pt x="170" y="59"/>
                  </a:cubicBezTo>
                  <a:cubicBezTo>
                    <a:pt x="173" y="74"/>
                    <a:pt x="173" y="91"/>
                    <a:pt x="170" y="106"/>
                  </a:cubicBezTo>
                  <a:cubicBezTo>
                    <a:pt x="163" y="143"/>
                    <a:pt x="132" y="164"/>
                    <a:pt x="84" y="164"/>
                  </a:cubicBezTo>
                  <a:close/>
                  <a:moveTo>
                    <a:pt x="65" y="83"/>
                  </a:moveTo>
                  <a:cubicBezTo>
                    <a:pt x="66" y="93"/>
                    <a:pt x="67" y="103"/>
                    <a:pt x="70" y="112"/>
                  </a:cubicBezTo>
                  <a:cubicBezTo>
                    <a:pt x="72" y="121"/>
                    <a:pt x="78" y="126"/>
                    <a:pt x="89" y="126"/>
                  </a:cubicBezTo>
                  <a:cubicBezTo>
                    <a:pt x="100" y="126"/>
                    <a:pt x="107" y="120"/>
                    <a:pt x="107" y="112"/>
                  </a:cubicBezTo>
                  <a:cubicBezTo>
                    <a:pt x="109" y="93"/>
                    <a:pt x="110" y="74"/>
                    <a:pt x="107" y="55"/>
                  </a:cubicBezTo>
                  <a:cubicBezTo>
                    <a:pt x="106" y="49"/>
                    <a:pt x="95" y="40"/>
                    <a:pt x="89" y="40"/>
                  </a:cubicBezTo>
                  <a:cubicBezTo>
                    <a:pt x="82" y="40"/>
                    <a:pt x="74" y="49"/>
                    <a:pt x="70" y="55"/>
                  </a:cubicBezTo>
                  <a:cubicBezTo>
                    <a:pt x="66" y="63"/>
                    <a:pt x="67" y="73"/>
                    <a:pt x="65" y="8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54" name="Freeform 13">
              <a:extLst>
                <a:ext uri="{FF2B5EF4-FFF2-40B4-BE49-F238E27FC236}">
                  <a16:creationId xmlns:a16="http://schemas.microsoft.com/office/drawing/2014/main" id="{1B49E54D-BBB9-463B-B9AE-A0C5C01AA846}"/>
                </a:ext>
              </a:extLst>
            </p:cNvPr>
            <p:cNvSpPr>
              <a:spLocks/>
            </p:cNvSpPr>
            <p:nvPr/>
          </p:nvSpPr>
          <p:spPr bwMode="auto">
            <a:xfrm>
              <a:off x="4946650" y="1614488"/>
              <a:ext cx="133350" cy="198438"/>
            </a:xfrm>
            <a:custGeom>
              <a:avLst/>
              <a:gdLst>
                <a:gd name="T0" fmla="*/ 0 w 225"/>
                <a:gd name="T1" fmla="*/ 332 h 333"/>
                <a:gd name="T2" fmla="*/ 25 w 225"/>
                <a:gd name="T3" fmla="*/ 285 h 333"/>
                <a:gd name="T4" fmla="*/ 167 w 225"/>
                <a:gd name="T5" fmla="*/ 21 h 333"/>
                <a:gd name="T6" fmla="*/ 199 w 225"/>
                <a:gd name="T7" fmla="*/ 3 h 333"/>
                <a:gd name="T8" fmla="*/ 225 w 225"/>
                <a:gd name="T9" fmla="*/ 3 h 333"/>
                <a:gd name="T10" fmla="*/ 193 w 225"/>
                <a:gd name="T11" fmla="*/ 64 h 333"/>
                <a:gd name="T12" fmla="*/ 147 w 225"/>
                <a:gd name="T13" fmla="*/ 148 h 333"/>
                <a:gd name="T14" fmla="*/ 51 w 225"/>
                <a:gd name="T15" fmla="*/ 324 h 333"/>
                <a:gd name="T16" fmla="*/ 41 w 225"/>
                <a:gd name="T17" fmla="*/ 332 h 333"/>
                <a:gd name="T18" fmla="*/ 0 w 225"/>
                <a:gd name="T19" fmla="*/ 3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33">
                  <a:moveTo>
                    <a:pt x="0" y="332"/>
                  </a:moveTo>
                  <a:cubicBezTo>
                    <a:pt x="9" y="315"/>
                    <a:pt x="17" y="300"/>
                    <a:pt x="25" y="285"/>
                  </a:cubicBezTo>
                  <a:cubicBezTo>
                    <a:pt x="72" y="197"/>
                    <a:pt x="120" y="109"/>
                    <a:pt x="167" y="21"/>
                  </a:cubicBezTo>
                  <a:cubicBezTo>
                    <a:pt x="175" y="7"/>
                    <a:pt x="183" y="0"/>
                    <a:pt x="199" y="3"/>
                  </a:cubicBezTo>
                  <a:cubicBezTo>
                    <a:pt x="207" y="4"/>
                    <a:pt x="215" y="3"/>
                    <a:pt x="225" y="3"/>
                  </a:cubicBezTo>
                  <a:cubicBezTo>
                    <a:pt x="214" y="24"/>
                    <a:pt x="204" y="45"/>
                    <a:pt x="193" y="64"/>
                  </a:cubicBezTo>
                  <a:cubicBezTo>
                    <a:pt x="178" y="92"/>
                    <a:pt x="162" y="120"/>
                    <a:pt x="147" y="148"/>
                  </a:cubicBezTo>
                  <a:cubicBezTo>
                    <a:pt x="115" y="206"/>
                    <a:pt x="83" y="265"/>
                    <a:pt x="51" y="324"/>
                  </a:cubicBezTo>
                  <a:cubicBezTo>
                    <a:pt x="49" y="327"/>
                    <a:pt x="44" y="332"/>
                    <a:pt x="41" y="332"/>
                  </a:cubicBezTo>
                  <a:cubicBezTo>
                    <a:pt x="28" y="333"/>
                    <a:pt x="15" y="332"/>
                    <a:pt x="0" y="3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55" name="Freeform 14">
              <a:extLst>
                <a:ext uri="{FF2B5EF4-FFF2-40B4-BE49-F238E27FC236}">
                  <a16:creationId xmlns:a16="http://schemas.microsoft.com/office/drawing/2014/main" id="{1810875B-ACB0-4887-BE3C-FBAA0D7C0DF2}"/>
                </a:ext>
              </a:extLst>
            </p:cNvPr>
            <p:cNvSpPr>
              <a:spLocks/>
            </p:cNvSpPr>
            <p:nvPr/>
          </p:nvSpPr>
          <p:spPr bwMode="auto">
            <a:xfrm>
              <a:off x="4265613" y="1616076"/>
              <a:ext cx="133350" cy="195263"/>
            </a:xfrm>
            <a:custGeom>
              <a:avLst/>
              <a:gdLst>
                <a:gd name="T0" fmla="*/ 46 w 224"/>
                <a:gd name="T1" fmla="*/ 330 h 330"/>
                <a:gd name="T2" fmla="*/ 0 w 224"/>
                <a:gd name="T3" fmla="*/ 330 h 330"/>
                <a:gd name="T4" fmla="*/ 16 w 224"/>
                <a:gd name="T5" fmla="*/ 297 h 330"/>
                <a:gd name="T6" fmla="*/ 85 w 224"/>
                <a:gd name="T7" fmla="*/ 171 h 330"/>
                <a:gd name="T8" fmla="*/ 173 w 224"/>
                <a:gd name="T9" fmla="*/ 8 h 330"/>
                <a:gd name="T10" fmla="*/ 182 w 224"/>
                <a:gd name="T11" fmla="*/ 1 h 330"/>
                <a:gd name="T12" fmla="*/ 224 w 224"/>
                <a:gd name="T13" fmla="*/ 1 h 330"/>
                <a:gd name="T14" fmla="*/ 46 w 224"/>
                <a:gd name="T15" fmla="*/ 330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330">
                  <a:moveTo>
                    <a:pt x="46" y="330"/>
                  </a:moveTo>
                  <a:cubicBezTo>
                    <a:pt x="31" y="330"/>
                    <a:pt x="17" y="330"/>
                    <a:pt x="0" y="330"/>
                  </a:cubicBezTo>
                  <a:cubicBezTo>
                    <a:pt x="6" y="318"/>
                    <a:pt x="10" y="307"/>
                    <a:pt x="16" y="297"/>
                  </a:cubicBezTo>
                  <a:cubicBezTo>
                    <a:pt x="39" y="255"/>
                    <a:pt x="62" y="213"/>
                    <a:pt x="85" y="171"/>
                  </a:cubicBezTo>
                  <a:cubicBezTo>
                    <a:pt x="114" y="117"/>
                    <a:pt x="143" y="62"/>
                    <a:pt x="173" y="8"/>
                  </a:cubicBezTo>
                  <a:cubicBezTo>
                    <a:pt x="174" y="5"/>
                    <a:pt x="179" y="1"/>
                    <a:pt x="182" y="1"/>
                  </a:cubicBezTo>
                  <a:cubicBezTo>
                    <a:pt x="195" y="0"/>
                    <a:pt x="208" y="1"/>
                    <a:pt x="224" y="1"/>
                  </a:cubicBezTo>
                  <a:cubicBezTo>
                    <a:pt x="164" y="112"/>
                    <a:pt x="105" y="220"/>
                    <a:pt x="46" y="3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grpSp>
      <p:sp>
        <p:nvSpPr>
          <p:cNvPr id="56" name="Oval 55">
            <a:extLst>
              <a:ext uri="{FF2B5EF4-FFF2-40B4-BE49-F238E27FC236}">
                <a16:creationId xmlns:a16="http://schemas.microsoft.com/office/drawing/2014/main" id="{962BC71D-5E12-4BD6-8C26-15671B60CF20}"/>
              </a:ext>
            </a:extLst>
          </p:cNvPr>
          <p:cNvSpPr/>
          <p:nvPr/>
        </p:nvSpPr>
        <p:spPr>
          <a:xfrm>
            <a:off x="3909146" y="3205819"/>
            <a:ext cx="370115" cy="3701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Open Sans"/>
            </a:endParaRPr>
          </a:p>
        </p:txBody>
      </p:sp>
      <p:sp>
        <p:nvSpPr>
          <p:cNvPr id="57" name="Oval 56">
            <a:extLst>
              <a:ext uri="{FF2B5EF4-FFF2-40B4-BE49-F238E27FC236}">
                <a16:creationId xmlns:a16="http://schemas.microsoft.com/office/drawing/2014/main" id="{3EE8C3B7-89F4-4CAC-B9CC-729FEFFB3FA3}"/>
              </a:ext>
            </a:extLst>
          </p:cNvPr>
          <p:cNvSpPr/>
          <p:nvPr/>
        </p:nvSpPr>
        <p:spPr>
          <a:xfrm>
            <a:off x="3909146" y="4620400"/>
            <a:ext cx="370115" cy="370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Open Sans"/>
            </a:endParaRPr>
          </a:p>
        </p:txBody>
      </p:sp>
      <p:grpSp>
        <p:nvGrpSpPr>
          <p:cNvPr id="58" name="Group 57">
            <a:extLst>
              <a:ext uri="{FF2B5EF4-FFF2-40B4-BE49-F238E27FC236}">
                <a16:creationId xmlns:a16="http://schemas.microsoft.com/office/drawing/2014/main" id="{5730787D-50B3-44A2-9EC1-F9E9350A65EC}"/>
              </a:ext>
            </a:extLst>
          </p:cNvPr>
          <p:cNvGrpSpPr/>
          <p:nvPr/>
        </p:nvGrpSpPr>
        <p:grpSpPr>
          <a:xfrm>
            <a:off x="3971027" y="2505284"/>
            <a:ext cx="246644" cy="268091"/>
            <a:chOff x="3389313" y="4514850"/>
            <a:chExt cx="839788" cy="912813"/>
          </a:xfrm>
          <a:solidFill>
            <a:schemeClr val="bg1"/>
          </a:solidFill>
        </p:grpSpPr>
        <p:sp>
          <p:nvSpPr>
            <p:cNvPr id="59" name="Freeform 169">
              <a:extLst>
                <a:ext uri="{FF2B5EF4-FFF2-40B4-BE49-F238E27FC236}">
                  <a16:creationId xmlns:a16="http://schemas.microsoft.com/office/drawing/2014/main" id="{E3D4D1CF-6F31-4478-8CF7-0459C180832E}"/>
                </a:ext>
              </a:extLst>
            </p:cNvPr>
            <p:cNvSpPr>
              <a:spLocks noEditPoints="1"/>
            </p:cNvSpPr>
            <p:nvPr/>
          </p:nvSpPr>
          <p:spPr bwMode="auto">
            <a:xfrm>
              <a:off x="3389313" y="4514850"/>
              <a:ext cx="839788" cy="912813"/>
            </a:xfrm>
            <a:custGeom>
              <a:avLst/>
              <a:gdLst>
                <a:gd name="T0" fmla="*/ 90 w 1888"/>
                <a:gd name="T1" fmla="*/ 1671 h 2051"/>
                <a:gd name="T2" fmla="*/ 193 w 1888"/>
                <a:gd name="T3" fmla="*/ 1324 h 2051"/>
                <a:gd name="T4" fmla="*/ 477 w 1888"/>
                <a:gd name="T5" fmla="*/ 1324 h 2051"/>
                <a:gd name="T6" fmla="*/ 521 w 1888"/>
                <a:gd name="T7" fmla="*/ 1080 h 2051"/>
                <a:gd name="T8" fmla="*/ 597 w 1888"/>
                <a:gd name="T9" fmla="*/ 910 h 2051"/>
                <a:gd name="T10" fmla="*/ 583 w 1888"/>
                <a:gd name="T11" fmla="*/ 289 h 2051"/>
                <a:gd name="T12" fmla="*/ 1114 w 1888"/>
                <a:gd name="T13" fmla="*/ 19 h 2051"/>
                <a:gd name="T14" fmla="*/ 1398 w 1888"/>
                <a:gd name="T15" fmla="*/ 604 h 2051"/>
                <a:gd name="T16" fmla="*/ 1385 w 1888"/>
                <a:gd name="T17" fmla="*/ 881 h 2051"/>
                <a:gd name="T18" fmla="*/ 1546 w 1888"/>
                <a:gd name="T19" fmla="*/ 1309 h 2051"/>
                <a:gd name="T20" fmla="*/ 1692 w 1888"/>
                <a:gd name="T21" fmla="*/ 1324 h 2051"/>
                <a:gd name="T22" fmla="*/ 1887 w 1888"/>
                <a:gd name="T23" fmla="*/ 2046 h 2051"/>
                <a:gd name="T24" fmla="*/ 0 w 1888"/>
                <a:gd name="T25" fmla="*/ 2051 h 2051"/>
                <a:gd name="T26" fmla="*/ 612 w 1888"/>
                <a:gd name="T27" fmla="*/ 1546 h 2051"/>
                <a:gd name="T28" fmla="*/ 521 w 1888"/>
                <a:gd name="T29" fmla="*/ 1407 h 2051"/>
                <a:gd name="T30" fmla="*/ 294 w 1888"/>
                <a:gd name="T31" fmla="*/ 1392 h 2051"/>
                <a:gd name="T32" fmla="*/ 86 w 1888"/>
                <a:gd name="T33" fmla="*/ 1984 h 2051"/>
                <a:gd name="T34" fmla="*/ 1663 w 1888"/>
                <a:gd name="T35" fmla="*/ 1392 h 2051"/>
                <a:gd name="T36" fmla="*/ 1530 w 1888"/>
                <a:gd name="T37" fmla="*/ 1401 h 2051"/>
                <a:gd name="T38" fmla="*/ 1367 w 1888"/>
                <a:gd name="T39" fmla="*/ 1557 h 2051"/>
                <a:gd name="T40" fmla="*/ 632 w 1888"/>
                <a:gd name="T41" fmla="*/ 1655 h 2051"/>
                <a:gd name="T42" fmla="*/ 685 w 1888"/>
                <a:gd name="T43" fmla="*/ 532 h 2051"/>
                <a:gd name="T44" fmla="*/ 896 w 1888"/>
                <a:gd name="T45" fmla="*/ 727 h 2051"/>
                <a:gd name="T46" fmla="*/ 864 w 1888"/>
                <a:gd name="T47" fmla="*/ 860 h 2051"/>
                <a:gd name="T48" fmla="*/ 1135 w 1888"/>
                <a:gd name="T49" fmla="*/ 867 h 2051"/>
                <a:gd name="T50" fmla="*/ 1090 w 1888"/>
                <a:gd name="T51" fmla="*/ 824 h 2051"/>
                <a:gd name="T52" fmla="*/ 1104 w 1888"/>
                <a:gd name="T53" fmla="*/ 718 h 2051"/>
                <a:gd name="T54" fmla="*/ 1344 w 1888"/>
                <a:gd name="T55" fmla="*/ 428 h 2051"/>
                <a:gd name="T56" fmla="*/ 1007 w 1888"/>
                <a:gd name="T57" fmla="*/ 289 h 2051"/>
                <a:gd name="T58" fmla="*/ 658 w 1888"/>
                <a:gd name="T59" fmla="*/ 355 h 2051"/>
                <a:gd name="T60" fmla="*/ 669 w 1888"/>
                <a:gd name="T61" fmla="*/ 1598 h 2051"/>
                <a:gd name="T62" fmla="*/ 789 w 1888"/>
                <a:gd name="T63" fmla="*/ 1610 h 2051"/>
                <a:gd name="T64" fmla="*/ 1314 w 1888"/>
                <a:gd name="T65" fmla="*/ 1592 h 2051"/>
                <a:gd name="T66" fmla="*/ 1384 w 1888"/>
                <a:gd name="T67" fmla="*/ 1215 h 2051"/>
                <a:gd name="T68" fmla="*/ 1248 w 1888"/>
                <a:gd name="T69" fmla="*/ 1063 h 2051"/>
                <a:gd name="T70" fmla="*/ 1324 w 1888"/>
                <a:gd name="T71" fmla="*/ 1134 h 2051"/>
                <a:gd name="T72" fmla="*/ 1248 w 1888"/>
                <a:gd name="T73" fmla="*/ 1063 h 2051"/>
                <a:gd name="T74" fmla="*/ 694 w 1888"/>
                <a:gd name="T75" fmla="*/ 1137 h 2051"/>
                <a:gd name="T76" fmla="*/ 730 w 1888"/>
                <a:gd name="T77" fmla="*/ 1104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8" h="2051">
                  <a:moveTo>
                    <a:pt x="0" y="2051"/>
                  </a:moveTo>
                  <a:cubicBezTo>
                    <a:pt x="30" y="1923"/>
                    <a:pt x="60" y="1797"/>
                    <a:pt x="90" y="1671"/>
                  </a:cubicBezTo>
                  <a:cubicBezTo>
                    <a:pt x="116" y="1562"/>
                    <a:pt x="142" y="1453"/>
                    <a:pt x="167" y="1343"/>
                  </a:cubicBezTo>
                  <a:cubicBezTo>
                    <a:pt x="171" y="1327"/>
                    <a:pt x="178" y="1324"/>
                    <a:pt x="193" y="1324"/>
                  </a:cubicBezTo>
                  <a:cubicBezTo>
                    <a:pt x="281" y="1325"/>
                    <a:pt x="369" y="1324"/>
                    <a:pt x="457" y="1324"/>
                  </a:cubicBezTo>
                  <a:cubicBezTo>
                    <a:pt x="464" y="1324"/>
                    <a:pt x="471" y="1324"/>
                    <a:pt x="477" y="1324"/>
                  </a:cubicBezTo>
                  <a:cubicBezTo>
                    <a:pt x="475" y="1294"/>
                    <a:pt x="469" y="1265"/>
                    <a:pt x="471" y="1237"/>
                  </a:cubicBezTo>
                  <a:cubicBezTo>
                    <a:pt x="474" y="1181"/>
                    <a:pt x="499" y="1130"/>
                    <a:pt x="521" y="1080"/>
                  </a:cubicBezTo>
                  <a:cubicBezTo>
                    <a:pt x="543" y="1031"/>
                    <a:pt x="569" y="985"/>
                    <a:pt x="592" y="937"/>
                  </a:cubicBezTo>
                  <a:cubicBezTo>
                    <a:pt x="596" y="929"/>
                    <a:pt x="598" y="919"/>
                    <a:pt x="597" y="910"/>
                  </a:cubicBezTo>
                  <a:cubicBezTo>
                    <a:pt x="589" y="766"/>
                    <a:pt x="582" y="622"/>
                    <a:pt x="572" y="477"/>
                  </a:cubicBezTo>
                  <a:cubicBezTo>
                    <a:pt x="567" y="414"/>
                    <a:pt x="567" y="351"/>
                    <a:pt x="583" y="289"/>
                  </a:cubicBezTo>
                  <a:cubicBezTo>
                    <a:pt x="623" y="138"/>
                    <a:pt x="738" y="34"/>
                    <a:pt x="892" y="12"/>
                  </a:cubicBezTo>
                  <a:cubicBezTo>
                    <a:pt x="967" y="1"/>
                    <a:pt x="1041" y="0"/>
                    <a:pt x="1114" y="19"/>
                  </a:cubicBezTo>
                  <a:cubicBezTo>
                    <a:pt x="1225" y="49"/>
                    <a:pt x="1299" y="120"/>
                    <a:pt x="1344" y="224"/>
                  </a:cubicBezTo>
                  <a:cubicBezTo>
                    <a:pt x="1397" y="346"/>
                    <a:pt x="1404" y="475"/>
                    <a:pt x="1398" y="604"/>
                  </a:cubicBezTo>
                  <a:cubicBezTo>
                    <a:pt x="1394" y="687"/>
                    <a:pt x="1384" y="770"/>
                    <a:pt x="1377" y="853"/>
                  </a:cubicBezTo>
                  <a:cubicBezTo>
                    <a:pt x="1377" y="862"/>
                    <a:pt x="1380" y="873"/>
                    <a:pt x="1385" y="881"/>
                  </a:cubicBezTo>
                  <a:cubicBezTo>
                    <a:pt x="1434" y="967"/>
                    <a:pt x="1479" y="1054"/>
                    <a:pt x="1510" y="1148"/>
                  </a:cubicBezTo>
                  <a:cubicBezTo>
                    <a:pt x="1528" y="1200"/>
                    <a:pt x="1545" y="1253"/>
                    <a:pt x="1546" y="1309"/>
                  </a:cubicBezTo>
                  <a:cubicBezTo>
                    <a:pt x="1546" y="1313"/>
                    <a:pt x="1547" y="1318"/>
                    <a:pt x="1548" y="1324"/>
                  </a:cubicBezTo>
                  <a:cubicBezTo>
                    <a:pt x="1596" y="1324"/>
                    <a:pt x="1644" y="1325"/>
                    <a:pt x="1692" y="1324"/>
                  </a:cubicBezTo>
                  <a:cubicBezTo>
                    <a:pt x="1710" y="1324"/>
                    <a:pt x="1718" y="1328"/>
                    <a:pt x="1722" y="1347"/>
                  </a:cubicBezTo>
                  <a:cubicBezTo>
                    <a:pt x="1777" y="1580"/>
                    <a:pt x="1832" y="1813"/>
                    <a:pt x="1887" y="2046"/>
                  </a:cubicBezTo>
                  <a:cubicBezTo>
                    <a:pt x="1888" y="2047"/>
                    <a:pt x="1887" y="2048"/>
                    <a:pt x="1887" y="2051"/>
                  </a:cubicBezTo>
                  <a:cubicBezTo>
                    <a:pt x="1259" y="2051"/>
                    <a:pt x="631" y="2051"/>
                    <a:pt x="0" y="2051"/>
                  </a:cubicBezTo>
                  <a:close/>
                  <a:moveTo>
                    <a:pt x="632" y="1655"/>
                  </a:moveTo>
                  <a:cubicBezTo>
                    <a:pt x="625" y="1618"/>
                    <a:pt x="618" y="1582"/>
                    <a:pt x="612" y="1546"/>
                  </a:cubicBezTo>
                  <a:cubicBezTo>
                    <a:pt x="609" y="1523"/>
                    <a:pt x="600" y="1504"/>
                    <a:pt x="584" y="1487"/>
                  </a:cubicBezTo>
                  <a:cubicBezTo>
                    <a:pt x="560" y="1462"/>
                    <a:pt x="541" y="1434"/>
                    <a:pt x="521" y="1407"/>
                  </a:cubicBezTo>
                  <a:cubicBezTo>
                    <a:pt x="514" y="1396"/>
                    <a:pt x="507" y="1392"/>
                    <a:pt x="494" y="1392"/>
                  </a:cubicBezTo>
                  <a:cubicBezTo>
                    <a:pt x="427" y="1392"/>
                    <a:pt x="360" y="1392"/>
                    <a:pt x="294" y="1392"/>
                  </a:cubicBezTo>
                  <a:cubicBezTo>
                    <a:pt x="271" y="1392"/>
                    <a:pt x="249" y="1392"/>
                    <a:pt x="225" y="1392"/>
                  </a:cubicBezTo>
                  <a:cubicBezTo>
                    <a:pt x="179" y="1590"/>
                    <a:pt x="132" y="1786"/>
                    <a:pt x="86" y="1984"/>
                  </a:cubicBezTo>
                  <a:cubicBezTo>
                    <a:pt x="659" y="1984"/>
                    <a:pt x="1230" y="1984"/>
                    <a:pt x="1803" y="1984"/>
                  </a:cubicBezTo>
                  <a:cubicBezTo>
                    <a:pt x="1756" y="1786"/>
                    <a:pt x="1710" y="1589"/>
                    <a:pt x="1663" y="1392"/>
                  </a:cubicBezTo>
                  <a:cubicBezTo>
                    <a:pt x="1622" y="1392"/>
                    <a:pt x="1583" y="1392"/>
                    <a:pt x="1543" y="1392"/>
                  </a:cubicBezTo>
                  <a:cubicBezTo>
                    <a:pt x="1539" y="1392"/>
                    <a:pt x="1532" y="1397"/>
                    <a:pt x="1530" y="1401"/>
                  </a:cubicBezTo>
                  <a:cubicBezTo>
                    <a:pt x="1503" y="1466"/>
                    <a:pt x="1455" y="1511"/>
                    <a:pt x="1396" y="1546"/>
                  </a:cubicBezTo>
                  <a:cubicBezTo>
                    <a:pt x="1388" y="1551"/>
                    <a:pt x="1378" y="1553"/>
                    <a:pt x="1367" y="1557"/>
                  </a:cubicBezTo>
                  <a:cubicBezTo>
                    <a:pt x="1361" y="1587"/>
                    <a:pt x="1354" y="1621"/>
                    <a:pt x="1348" y="1655"/>
                  </a:cubicBezTo>
                  <a:cubicBezTo>
                    <a:pt x="1109" y="1655"/>
                    <a:pt x="872" y="1655"/>
                    <a:pt x="632" y="1655"/>
                  </a:cubicBezTo>
                  <a:close/>
                  <a:moveTo>
                    <a:pt x="658" y="355"/>
                  </a:moveTo>
                  <a:cubicBezTo>
                    <a:pt x="649" y="412"/>
                    <a:pt x="659" y="477"/>
                    <a:pt x="685" y="532"/>
                  </a:cubicBezTo>
                  <a:cubicBezTo>
                    <a:pt x="726" y="619"/>
                    <a:pt x="791" y="679"/>
                    <a:pt x="881" y="713"/>
                  </a:cubicBezTo>
                  <a:cubicBezTo>
                    <a:pt x="887" y="716"/>
                    <a:pt x="896" y="722"/>
                    <a:pt x="896" y="727"/>
                  </a:cubicBezTo>
                  <a:cubicBezTo>
                    <a:pt x="898" y="768"/>
                    <a:pt x="897" y="809"/>
                    <a:pt x="897" y="850"/>
                  </a:cubicBezTo>
                  <a:cubicBezTo>
                    <a:pt x="885" y="853"/>
                    <a:pt x="875" y="856"/>
                    <a:pt x="864" y="860"/>
                  </a:cubicBezTo>
                  <a:cubicBezTo>
                    <a:pt x="909" y="945"/>
                    <a:pt x="953" y="1028"/>
                    <a:pt x="998" y="1114"/>
                  </a:cubicBezTo>
                  <a:cubicBezTo>
                    <a:pt x="1044" y="1030"/>
                    <a:pt x="1089" y="949"/>
                    <a:pt x="1135" y="867"/>
                  </a:cubicBezTo>
                  <a:cubicBezTo>
                    <a:pt x="1125" y="862"/>
                    <a:pt x="1117" y="857"/>
                    <a:pt x="1109" y="854"/>
                  </a:cubicBezTo>
                  <a:cubicBezTo>
                    <a:pt x="1094" y="850"/>
                    <a:pt x="1090" y="840"/>
                    <a:pt x="1090" y="824"/>
                  </a:cubicBezTo>
                  <a:cubicBezTo>
                    <a:pt x="1091" y="796"/>
                    <a:pt x="1091" y="767"/>
                    <a:pt x="1090" y="738"/>
                  </a:cubicBezTo>
                  <a:cubicBezTo>
                    <a:pt x="1090" y="728"/>
                    <a:pt x="1093" y="722"/>
                    <a:pt x="1104" y="718"/>
                  </a:cubicBezTo>
                  <a:cubicBezTo>
                    <a:pt x="1181" y="693"/>
                    <a:pt x="1243" y="647"/>
                    <a:pt x="1289" y="579"/>
                  </a:cubicBezTo>
                  <a:cubicBezTo>
                    <a:pt x="1319" y="533"/>
                    <a:pt x="1339" y="482"/>
                    <a:pt x="1344" y="428"/>
                  </a:cubicBezTo>
                  <a:cubicBezTo>
                    <a:pt x="1239" y="379"/>
                    <a:pt x="1157" y="305"/>
                    <a:pt x="1085" y="218"/>
                  </a:cubicBezTo>
                  <a:cubicBezTo>
                    <a:pt x="1072" y="256"/>
                    <a:pt x="1041" y="274"/>
                    <a:pt x="1007" y="289"/>
                  </a:cubicBezTo>
                  <a:cubicBezTo>
                    <a:pt x="931" y="320"/>
                    <a:pt x="851" y="333"/>
                    <a:pt x="770" y="344"/>
                  </a:cubicBezTo>
                  <a:cubicBezTo>
                    <a:pt x="733" y="349"/>
                    <a:pt x="695" y="352"/>
                    <a:pt x="658" y="355"/>
                  </a:cubicBezTo>
                  <a:close/>
                  <a:moveTo>
                    <a:pt x="596" y="1215"/>
                  </a:moveTo>
                  <a:cubicBezTo>
                    <a:pt x="620" y="1344"/>
                    <a:pt x="644" y="1471"/>
                    <a:pt x="669" y="1598"/>
                  </a:cubicBezTo>
                  <a:cubicBezTo>
                    <a:pt x="669" y="1603"/>
                    <a:pt x="679" y="1609"/>
                    <a:pt x="685" y="1609"/>
                  </a:cubicBezTo>
                  <a:cubicBezTo>
                    <a:pt x="719" y="1610"/>
                    <a:pt x="754" y="1610"/>
                    <a:pt x="789" y="1610"/>
                  </a:cubicBezTo>
                  <a:cubicBezTo>
                    <a:pt x="956" y="1610"/>
                    <a:pt x="1123" y="1610"/>
                    <a:pt x="1290" y="1610"/>
                  </a:cubicBezTo>
                  <a:cubicBezTo>
                    <a:pt x="1304" y="1610"/>
                    <a:pt x="1311" y="1609"/>
                    <a:pt x="1314" y="1592"/>
                  </a:cubicBezTo>
                  <a:cubicBezTo>
                    <a:pt x="1324" y="1531"/>
                    <a:pt x="1337" y="1471"/>
                    <a:pt x="1348" y="1410"/>
                  </a:cubicBezTo>
                  <a:cubicBezTo>
                    <a:pt x="1360" y="1345"/>
                    <a:pt x="1372" y="1281"/>
                    <a:pt x="1384" y="1215"/>
                  </a:cubicBezTo>
                  <a:cubicBezTo>
                    <a:pt x="1121" y="1215"/>
                    <a:pt x="860" y="1215"/>
                    <a:pt x="596" y="1215"/>
                  </a:cubicBezTo>
                  <a:close/>
                  <a:moveTo>
                    <a:pt x="1248" y="1063"/>
                  </a:moveTo>
                  <a:cubicBezTo>
                    <a:pt x="1243" y="1092"/>
                    <a:pt x="1239" y="1116"/>
                    <a:pt x="1235" y="1142"/>
                  </a:cubicBezTo>
                  <a:cubicBezTo>
                    <a:pt x="1267" y="1139"/>
                    <a:pt x="1296" y="1137"/>
                    <a:pt x="1324" y="1134"/>
                  </a:cubicBezTo>
                  <a:cubicBezTo>
                    <a:pt x="1325" y="1133"/>
                    <a:pt x="1326" y="1131"/>
                    <a:pt x="1327" y="1129"/>
                  </a:cubicBezTo>
                  <a:cubicBezTo>
                    <a:pt x="1302" y="1108"/>
                    <a:pt x="1277" y="1087"/>
                    <a:pt x="1248" y="1063"/>
                  </a:cubicBezTo>
                  <a:close/>
                  <a:moveTo>
                    <a:pt x="730" y="1104"/>
                  </a:moveTo>
                  <a:cubicBezTo>
                    <a:pt x="718" y="1115"/>
                    <a:pt x="707" y="1125"/>
                    <a:pt x="694" y="1137"/>
                  </a:cubicBezTo>
                  <a:cubicBezTo>
                    <a:pt x="711" y="1139"/>
                    <a:pt x="725" y="1140"/>
                    <a:pt x="741" y="1141"/>
                  </a:cubicBezTo>
                  <a:cubicBezTo>
                    <a:pt x="737" y="1127"/>
                    <a:pt x="733" y="1116"/>
                    <a:pt x="730" y="11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60" name="Freeform 175">
              <a:extLst>
                <a:ext uri="{FF2B5EF4-FFF2-40B4-BE49-F238E27FC236}">
                  <a16:creationId xmlns:a16="http://schemas.microsoft.com/office/drawing/2014/main" id="{9461093F-1D30-4B9C-832E-94B04106E069}"/>
                </a:ext>
              </a:extLst>
            </p:cNvPr>
            <p:cNvSpPr>
              <a:spLocks/>
            </p:cNvSpPr>
            <p:nvPr/>
          </p:nvSpPr>
          <p:spPr bwMode="auto">
            <a:xfrm>
              <a:off x="3803650" y="5122863"/>
              <a:ext cx="41275" cy="41275"/>
            </a:xfrm>
            <a:custGeom>
              <a:avLst/>
              <a:gdLst>
                <a:gd name="T0" fmla="*/ 0 w 92"/>
                <a:gd name="T1" fmla="*/ 46 h 92"/>
                <a:gd name="T2" fmla="*/ 46 w 92"/>
                <a:gd name="T3" fmla="*/ 0 h 92"/>
                <a:gd name="T4" fmla="*/ 92 w 92"/>
                <a:gd name="T5" fmla="*/ 46 h 92"/>
                <a:gd name="T6" fmla="*/ 46 w 92"/>
                <a:gd name="T7" fmla="*/ 92 h 92"/>
                <a:gd name="T8" fmla="*/ 0 w 92"/>
                <a:gd name="T9" fmla="*/ 46 h 92"/>
              </a:gdLst>
              <a:ahLst/>
              <a:cxnLst>
                <a:cxn ang="0">
                  <a:pos x="T0" y="T1"/>
                </a:cxn>
                <a:cxn ang="0">
                  <a:pos x="T2" y="T3"/>
                </a:cxn>
                <a:cxn ang="0">
                  <a:pos x="T4" y="T5"/>
                </a:cxn>
                <a:cxn ang="0">
                  <a:pos x="T6" y="T7"/>
                </a:cxn>
                <a:cxn ang="0">
                  <a:pos x="T8" y="T9"/>
                </a:cxn>
              </a:cxnLst>
              <a:rect l="0" t="0" r="r" b="b"/>
              <a:pathLst>
                <a:path w="92" h="92">
                  <a:moveTo>
                    <a:pt x="0" y="46"/>
                  </a:moveTo>
                  <a:cubicBezTo>
                    <a:pt x="0" y="20"/>
                    <a:pt x="20" y="0"/>
                    <a:pt x="46" y="0"/>
                  </a:cubicBezTo>
                  <a:cubicBezTo>
                    <a:pt x="70" y="0"/>
                    <a:pt x="92" y="21"/>
                    <a:pt x="92" y="46"/>
                  </a:cubicBezTo>
                  <a:cubicBezTo>
                    <a:pt x="92" y="70"/>
                    <a:pt x="70" y="92"/>
                    <a:pt x="46" y="92"/>
                  </a:cubicBezTo>
                  <a:cubicBezTo>
                    <a:pt x="21" y="92"/>
                    <a:pt x="0" y="70"/>
                    <a:pt x="0"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grpSp>
      <p:sp>
        <p:nvSpPr>
          <p:cNvPr id="61" name="Freeform 83">
            <a:extLst>
              <a:ext uri="{FF2B5EF4-FFF2-40B4-BE49-F238E27FC236}">
                <a16:creationId xmlns:a16="http://schemas.microsoft.com/office/drawing/2014/main" id="{77B26A29-7244-4369-9FBE-10D8A3A70C8A}"/>
              </a:ext>
            </a:extLst>
          </p:cNvPr>
          <p:cNvSpPr>
            <a:spLocks noEditPoints="1"/>
          </p:cNvSpPr>
          <p:nvPr/>
        </p:nvSpPr>
        <p:spPr bwMode="auto">
          <a:xfrm>
            <a:off x="3947842" y="3274402"/>
            <a:ext cx="292724" cy="204375"/>
          </a:xfrm>
          <a:custGeom>
            <a:avLst/>
            <a:gdLst>
              <a:gd name="T0" fmla="*/ 0 w 1788"/>
              <a:gd name="T1" fmla="*/ 816 h 1248"/>
              <a:gd name="T2" fmla="*/ 221 w 1788"/>
              <a:gd name="T3" fmla="*/ 508 h 1248"/>
              <a:gd name="T4" fmla="*/ 297 w 1788"/>
              <a:gd name="T5" fmla="*/ 237 h 1248"/>
              <a:gd name="T6" fmla="*/ 1114 w 1788"/>
              <a:gd name="T7" fmla="*/ 263 h 1248"/>
              <a:gd name="T8" fmla="*/ 1429 w 1788"/>
              <a:gd name="T9" fmla="*/ 292 h 1248"/>
              <a:gd name="T10" fmla="*/ 1477 w 1788"/>
              <a:gd name="T11" fmla="*/ 584 h 1248"/>
              <a:gd name="T12" fmla="*/ 1728 w 1788"/>
              <a:gd name="T13" fmla="*/ 1014 h 1248"/>
              <a:gd name="T14" fmla="*/ 430 w 1788"/>
              <a:gd name="T15" fmla="*/ 1248 h 1248"/>
              <a:gd name="T16" fmla="*/ 15 w 1788"/>
              <a:gd name="T17" fmla="*/ 960 h 1248"/>
              <a:gd name="T18" fmla="*/ 673 w 1788"/>
              <a:gd name="T19" fmla="*/ 1062 h 1248"/>
              <a:gd name="T20" fmla="*/ 762 w 1788"/>
              <a:gd name="T21" fmla="*/ 973 h 1248"/>
              <a:gd name="T22" fmla="*/ 824 w 1788"/>
              <a:gd name="T23" fmla="*/ 1003 h 1248"/>
              <a:gd name="T24" fmla="*/ 904 w 1788"/>
              <a:gd name="T25" fmla="*/ 957 h 1248"/>
              <a:gd name="T26" fmla="*/ 886 w 1788"/>
              <a:gd name="T27" fmla="*/ 888 h 1248"/>
              <a:gd name="T28" fmla="*/ 956 w 1788"/>
              <a:gd name="T29" fmla="*/ 829 h 1248"/>
              <a:gd name="T30" fmla="*/ 971 w 1788"/>
              <a:gd name="T31" fmla="*/ 735 h 1248"/>
              <a:gd name="T32" fmla="*/ 905 w 1788"/>
              <a:gd name="T33" fmla="*/ 708 h 1248"/>
              <a:gd name="T34" fmla="*/ 891 w 1788"/>
              <a:gd name="T35" fmla="*/ 648 h 1248"/>
              <a:gd name="T36" fmla="*/ 793 w 1788"/>
              <a:gd name="T37" fmla="*/ 564 h 1248"/>
              <a:gd name="T38" fmla="*/ 739 w 1788"/>
              <a:gd name="T39" fmla="*/ 542 h 1248"/>
              <a:gd name="T40" fmla="*/ 608 w 1788"/>
              <a:gd name="T41" fmla="*/ 539 h 1248"/>
              <a:gd name="T42" fmla="*/ 550 w 1788"/>
              <a:gd name="T43" fmla="*/ 561 h 1248"/>
              <a:gd name="T44" fmla="*/ 457 w 1788"/>
              <a:gd name="T45" fmla="*/ 651 h 1248"/>
              <a:gd name="T46" fmla="*/ 444 w 1788"/>
              <a:gd name="T47" fmla="*/ 705 h 1248"/>
              <a:gd name="T48" fmla="*/ 376 w 1788"/>
              <a:gd name="T49" fmla="*/ 737 h 1248"/>
              <a:gd name="T50" fmla="*/ 401 w 1788"/>
              <a:gd name="T51" fmla="*/ 829 h 1248"/>
              <a:gd name="T52" fmla="*/ 459 w 1788"/>
              <a:gd name="T53" fmla="*/ 891 h 1248"/>
              <a:gd name="T54" fmla="*/ 547 w 1788"/>
              <a:gd name="T55" fmla="*/ 985 h 1248"/>
              <a:gd name="T56" fmla="*/ 608 w 1788"/>
              <a:gd name="T57" fmla="*/ 1005 h 1248"/>
              <a:gd name="T58" fmla="*/ 1211 w 1788"/>
              <a:gd name="T59" fmla="*/ 874 h 1248"/>
              <a:gd name="T60" fmla="*/ 1112 w 1788"/>
              <a:gd name="T61" fmla="*/ 875 h 1248"/>
              <a:gd name="T62" fmla="*/ 1047 w 1788"/>
              <a:gd name="T63" fmla="*/ 850 h 1248"/>
              <a:gd name="T64" fmla="*/ 987 w 1788"/>
              <a:gd name="T65" fmla="*/ 919 h 1248"/>
              <a:gd name="T66" fmla="*/ 924 w 1788"/>
              <a:gd name="T67" fmla="*/ 965 h 1248"/>
              <a:gd name="T68" fmla="*/ 964 w 1788"/>
              <a:gd name="T69" fmla="*/ 1048 h 1248"/>
              <a:gd name="T70" fmla="*/ 974 w 1788"/>
              <a:gd name="T71" fmla="*/ 1118 h 1248"/>
              <a:gd name="T72" fmla="*/ 1068 w 1788"/>
              <a:gd name="T73" fmla="*/ 1131 h 1248"/>
              <a:gd name="T74" fmla="*/ 1133 w 1788"/>
              <a:gd name="T75" fmla="*/ 1155 h 1248"/>
              <a:gd name="T76" fmla="*/ 1193 w 1788"/>
              <a:gd name="T77" fmla="*/ 1087 h 1248"/>
              <a:gd name="T78" fmla="*/ 1257 w 1788"/>
              <a:gd name="T79" fmla="*/ 1040 h 1248"/>
              <a:gd name="T80" fmla="*/ 1218 w 1788"/>
              <a:gd name="T81" fmla="*/ 957 h 1248"/>
              <a:gd name="T82" fmla="*/ 1192 w 1788"/>
              <a:gd name="T83" fmla="*/ 921 h 1248"/>
              <a:gd name="T84" fmla="*/ 1270 w 1788"/>
              <a:gd name="T85" fmla="*/ 542 h 1248"/>
              <a:gd name="T86" fmla="*/ 1216 w 1788"/>
              <a:gd name="T87" fmla="*/ 496 h 1248"/>
              <a:gd name="T88" fmla="*/ 1206 w 1788"/>
              <a:gd name="T89" fmla="*/ 424 h 1248"/>
              <a:gd name="T90" fmla="*/ 1111 w 1788"/>
              <a:gd name="T91" fmla="*/ 414 h 1248"/>
              <a:gd name="T92" fmla="*/ 1049 w 1788"/>
              <a:gd name="T93" fmla="*/ 390 h 1248"/>
              <a:gd name="T94" fmla="*/ 986 w 1788"/>
              <a:gd name="T95" fmla="*/ 455 h 1248"/>
              <a:gd name="T96" fmla="*/ 923 w 1788"/>
              <a:gd name="T97" fmla="*/ 503 h 1248"/>
              <a:gd name="T98" fmla="*/ 921 w 1788"/>
              <a:gd name="T99" fmla="*/ 578 h 1248"/>
              <a:gd name="T100" fmla="*/ 968 w 1788"/>
              <a:gd name="T101" fmla="*/ 586 h 1248"/>
              <a:gd name="T102" fmla="*/ 976 w 1788"/>
              <a:gd name="T103" fmla="*/ 652 h 1248"/>
              <a:gd name="T104" fmla="*/ 1068 w 1788"/>
              <a:gd name="T105" fmla="*/ 669 h 1248"/>
              <a:gd name="T106" fmla="*/ 1135 w 1788"/>
              <a:gd name="T107" fmla="*/ 697 h 1248"/>
              <a:gd name="T108" fmla="*/ 1192 w 1788"/>
              <a:gd name="T109" fmla="*/ 622 h 1248"/>
              <a:gd name="T110" fmla="*/ 1232 w 1788"/>
              <a:gd name="T111" fmla="*/ 58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8" h="1248">
                <a:moveTo>
                  <a:pt x="0" y="896"/>
                </a:moveTo>
                <a:cubicBezTo>
                  <a:pt x="0" y="870"/>
                  <a:pt x="0" y="843"/>
                  <a:pt x="0" y="816"/>
                </a:cubicBezTo>
                <a:cubicBezTo>
                  <a:pt x="1" y="814"/>
                  <a:pt x="3" y="811"/>
                  <a:pt x="3" y="809"/>
                </a:cubicBezTo>
                <a:cubicBezTo>
                  <a:pt x="23" y="671"/>
                  <a:pt x="98" y="572"/>
                  <a:pt x="221" y="508"/>
                </a:cubicBezTo>
                <a:cubicBezTo>
                  <a:pt x="234" y="502"/>
                  <a:pt x="233" y="493"/>
                  <a:pt x="233" y="483"/>
                </a:cubicBezTo>
                <a:cubicBezTo>
                  <a:pt x="229" y="394"/>
                  <a:pt x="249" y="311"/>
                  <a:pt x="297" y="237"/>
                </a:cubicBezTo>
                <a:cubicBezTo>
                  <a:pt x="404" y="72"/>
                  <a:pt x="558" y="0"/>
                  <a:pt x="752" y="20"/>
                </a:cubicBezTo>
                <a:cubicBezTo>
                  <a:pt x="914" y="36"/>
                  <a:pt x="1035" y="120"/>
                  <a:pt x="1114" y="263"/>
                </a:cubicBezTo>
                <a:cubicBezTo>
                  <a:pt x="1119" y="273"/>
                  <a:pt x="1124" y="282"/>
                  <a:pt x="1129" y="292"/>
                </a:cubicBezTo>
                <a:cubicBezTo>
                  <a:pt x="1232" y="214"/>
                  <a:pt x="1355" y="231"/>
                  <a:pt x="1429" y="292"/>
                </a:cubicBezTo>
                <a:cubicBezTo>
                  <a:pt x="1465" y="322"/>
                  <a:pt x="1491" y="359"/>
                  <a:pt x="1504" y="404"/>
                </a:cubicBezTo>
                <a:cubicBezTo>
                  <a:pt x="1522" y="467"/>
                  <a:pt x="1511" y="527"/>
                  <a:pt x="1477" y="584"/>
                </a:cubicBezTo>
                <a:cubicBezTo>
                  <a:pt x="1483" y="586"/>
                  <a:pt x="1487" y="587"/>
                  <a:pt x="1492" y="588"/>
                </a:cubicBezTo>
                <a:cubicBezTo>
                  <a:pt x="1682" y="642"/>
                  <a:pt x="1788" y="833"/>
                  <a:pt x="1728" y="1014"/>
                </a:cubicBezTo>
                <a:cubicBezTo>
                  <a:pt x="1682" y="1153"/>
                  <a:pt x="1548" y="1248"/>
                  <a:pt x="1394" y="1248"/>
                </a:cubicBezTo>
                <a:cubicBezTo>
                  <a:pt x="1073" y="1248"/>
                  <a:pt x="751" y="1248"/>
                  <a:pt x="430" y="1248"/>
                </a:cubicBezTo>
                <a:cubicBezTo>
                  <a:pt x="407" y="1248"/>
                  <a:pt x="383" y="1247"/>
                  <a:pt x="360" y="1245"/>
                </a:cubicBezTo>
                <a:cubicBezTo>
                  <a:pt x="198" y="1229"/>
                  <a:pt x="61" y="1116"/>
                  <a:pt x="15" y="960"/>
                </a:cubicBezTo>
                <a:cubicBezTo>
                  <a:pt x="9" y="939"/>
                  <a:pt x="5" y="917"/>
                  <a:pt x="0" y="896"/>
                </a:cubicBezTo>
                <a:close/>
                <a:moveTo>
                  <a:pt x="673" y="1062"/>
                </a:moveTo>
                <a:cubicBezTo>
                  <a:pt x="736" y="1062"/>
                  <a:pt x="736" y="1062"/>
                  <a:pt x="740" y="1005"/>
                </a:cubicBezTo>
                <a:cubicBezTo>
                  <a:pt x="741" y="988"/>
                  <a:pt x="745" y="979"/>
                  <a:pt x="762" y="973"/>
                </a:cubicBezTo>
                <a:cubicBezTo>
                  <a:pt x="774" y="969"/>
                  <a:pt x="782" y="970"/>
                  <a:pt x="791" y="977"/>
                </a:cubicBezTo>
                <a:cubicBezTo>
                  <a:pt x="801" y="987"/>
                  <a:pt x="813" y="994"/>
                  <a:pt x="824" y="1003"/>
                </a:cubicBezTo>
                <a:cubicBezTo>
                  <a:pt x="835" y="1012"/>
                  <a:pt x="846" y="1012"/>
                  <a:pt x="856" y="1002"/>
                </a:cubicBezTo>
                <a:cubicBezTo>
                  <a:pt x="872" y="987"/>
                  <a:pt x="889" y="973"/>
                  <a:pt x="904" y="957"/>
                </a:cubicBezTo>
                <a:cubicBezTo>
                  <a:pt x="924" y="936"/>
                  <a:pt x="924" y="933"/>
                  <a:pt x="905" y="911"/>
                </a:cubicBezTo>
                <a:cubicBezTo>
                  <a:pt x="899" y="903"/>
                  <a:pt x="892" y="896"/>
                  <a:pt x="886" y="888"/>
                </a:cubicBezTo>
                <a:cubicBezTo>
                  <a:pt x="871" y="868"/>
                  <a:pt x="882" y="840"/>
                  <a:pt x="907" y="837"/>
                </a:cubicBezTo>
                <a:cubicBezTo>
                  <a:pt x="923" y="834"/>
                  <a:pt x="940" y="833"/>
                  <a:pt x="956" y="829"/>
                </a:cubicBezTo>
                <a:cubicBezTo>
                  <a:pt x="962" y="827"/>
                  <a:pt x="971" y="817"/>
                  <a:pt x="971" y="810"/>
                </a:cubicBezTo>
                <a:cubicBezTo>
                  <a:pt x="973" y="785"/>
                  <a:pt x="973" y="760"/>
                  <a:pt x="971" y="735"/>
                </a:cubicBezTo>
                <a:cubicBezTo>
                  <a:pt x="971" y="728"/>
                  <a:pt x="963" y="718"/>
                  <a:pt x="956" y="716"/>
                </a:cubicBezTo>
                <a:cubicBezTo>
                  <a:pt x="939" y="712"/>
                  <a:pt x="922" y="711"/>
                  <a:pt x="905" y="708"/>
                </a:cubicBezTo>
                <a:cubicBezTo>
                  <a:pt x="899" y="707"/>
                  <a:pt x="891" y="704"/>
                  <a:pt x="889" y="699"/>
                </a:cubicBezTo>
                <a:cubicBezTo>
                  <a:pt x="879" y="683"/>
                  <a:pt x="874" y="668"/>
                  <a:pt x="891" y="648"/>
                </a:cubicBezTo>
                <a:cubicBezTo>
                  <a:pt x="923" y="610"/>
                  <a:pt x="934" y="616"/>
                  <a:pt x="886" y="569"/>
                </a:cubicBezTo>
                <a:cubicBezTo>
                  <a:pt x="833" y="519"/>
                  <a:pt x="847" y="525"/>
                  <a:pt x="793" y="564"/>
                </a:cubicBezTo>
                <a:cubicBezTo>
                  <a:pt x="782" y="572"/>
                  <a:pt x="773" y="575"/>
                  <a:pt x="759" y="569"/>
                </a:cubicBezTo>
                <a:cubicBezTo>
                  <a:pt x="746" y="563"/>
                  <a:pt x="742" y="556"/>
                  <a:pt x="739" y="542"/>
                </a:cubicBezTo>
                <a:cubicBezTo>
                  <a:pt x="727" y="476"/>
                  <a:pt x="743" y="480"/>
                  <a:pt x="672" y="481"/>
                </a:cubicBezTo>
                <a:cubicBezTo>
                  <a:pt x="617" y="481"/>
                  <a:pt x="615" y="468"/>
                  <a:pt x="608" y="539"/>
                </a:cubicBezTo>
                <a:cubicBezTo>
                  <a:pt x="606" y="555"/>
                  <a:pt x="600" y="565"/>
                  <a:pt x="583" y="571"/>
                </a:cubicBezTo>
                <a:cubicBezTo>
                  <a:pt x="566" y="578"/>
                  <a:pt x="560" y="568"/>
                  <a:pt x="550" y="561"/>
                </a:cubicBezTo>
                <a:cubicBezTo>
                  <a:pt x="503" y="526"/>
                  <a:pt x="503" y="525"/>
                  <a:pt x="461" y="567"/>
                </a:cubicBezTo>
                <a:cubicBezTo>
                  <a:pt x="421" y="607"/>
                  <a:pt x="421" y="608"/>
                  <a:pt x="457" y="651"/>
                </a:cubicBezTo>
                <a:cubicBezTo>
                  <a:pt x="468" y="664"/>
                  <a:pt x="475" y="676"/>
                  <a:pt x="463" y="691"/>
                </a:cubicBezTo>
                <a:cubicBezTo>
                  <a:pt x="458" y="696"/>
                  <a:pt x="451" y="703"/>
                  <a:pt x="444" y="705"/>
                </a:cubicBezTo>
                <a:cubicBezTo>
                  <a:pt x="429" y="709"/>
                  <a:pt x="413" y="711"/>
                  <a:pt x="397" y="712"/>
                </a:cubicBezTo>
                <a:cubicBezTo>
                  <a:pt x="382" y="714"/>
                  <a:pt x="375" y="720"/>
                  <a:pt x="376" y="737"/>
                </a:cubicBezTo>
                <a:cubicBezTo>
                  <a:pt x="377" y="757"/>
                  <a:pt x="377" y="778"/>
                  <a:pt x="376" y="799"/>
                </a:cubicBezTo>
                <a:cubicBezTo>
                  <a:pt x="374" y="818"/>
                  <a:pt x="379" y="829"/>
                  <a:pt x="401" y="829"/>
                </a:cubicBezTo>
                <a:cubicBezTo>
                  <a:pt x="413" y="829"/>
                  <a:pt x="426" y="833"/>
                  <a:pt x="438" y="835"/>
                </a:cubicBezTo>
                <a:cubicBezTo>
                  <a:pt x="467" y="840"/>
                  <a:pt x="477" y="868"/>
                  <a:pt x="459" y="891"/>
                </a:cubicBezTo>
                <a:cubicBezTo>
                  <a:pt x="422" y="937"/>
                  <a:pt x="421" y="938"/>
                  <a:pt x="466" y="979"/>
                </a:cubicBezTo>
                <a:cubicBezTo>
                  <a:pt x="509" y="1019"/>
                  <a:pt x="502" y="1019"/>
                  <a:pt x="547" y="985"/>
                </a:cubicBezTo>
                <a:cubicBezTo>
                  <a:pt x="549" y="983"/>
                  <a:pt x="551" y="982"/>
                  <a:pt x="554" y="980"/>
                </a:cubicBezTo>
                <a:cubicBezTo>
                  <a:pt x="580" y="961"/>
                  <a:pt x="603" y="973"/>
                  <a:pt x="608" y="1005"/>
                </a:cubicBezTo>
                <a:cubicBezTo>
                  <a:pt x="619" y="1067"/>
                  <a:pt x="605" y="1062"/>
                  <a:pt x="673" y="1062"/>
                </a:cubicBezTo>
                <a:close/>
                <a:moveTo>
                  <a:pt x="1211" y="874"/>
                </a:moveTo>
                <a:cubicBezTo>
                  <a:pt x="1207" y="870"/>
                  <a:pt x="1204" y="865"/>
                  <a:pt x="1199" y="863"/>
                </a:cubicBezTo>
                <a:cubicBezTo>
                  <a:pt x="1137" y="829"/>
                  <a:pt x="1157" y="822"/>
                  <a:pt x="1112" y="875"/>
                </a:cubicBezTo>
                <a:cubicBezTo>
                  <a:pt x="1098" y="891"/>
                  <a:pt x="1081" y="891"/>
                  <a:pt x="1068" y="875"/>
                </a:cubicBezTo>
                <a:cubicBezTo>
                  <a:pt x="1061" y="866"/>
                  <a:pt x="1054" y="858"/>
                  <a:pt x="1047" y="850"/>
                </a:cubicBezTo>
                <a:cubicBezTo>
                  <a:pt x="1037" y="836"/>
                  <a:pt x="1028" y="835"/>
                  <a:pt x="1012" y="844"/>
                </a:cubicBezTo>
                <a:cubicBezTo>
                  <a:pt x="967" y="870"/>
                  <a:pt x="966" y="870"/>
                  <a:pt x="987" y="919"/>
                </a:cubicBezTo>
                <a:cubicBezTo>
                  <a:pt x="995" y="939"/>
                  <a:pt x="987" y="954"/>
                  <a:pt x="966" y="957"/>
                </a:cubicBezTo>
                <a:cubicBezTo>
                  <a:pt x="952" y="959"/>
                  <a:pt x="938" y="961"/>
                  <a:pt x="924" y="965"/>
                </a:cubicBezTo>
                <a:cubicBezTo>
                  <a:pt x="919" y="966"/>
                  <a:pt x="912" y="973"/>
                  <a:pt x="911" y="978"/>
                </a:cubicBezTo>
                <a:cubicBezTo>
                  <a:pt x="903" y="1035"/>
                  <a:pt x="908" y="1042"/>
                  <a:pt x="964" y="1048"/>
                </a:cubicBezTo>
                <a:cubicBezTo>
                  <a:pt x="986" y="1050"/>
                  <a:pt x="995" y="1066"/>
                  <a:pt x="987" y="1086"/>
                </a:cubicBezTo>
                <a:cubicBezTo>
                  <a:pt x="983" y="1097"/>
                  <a:pt x="979" y="1107"/>
                  <a:pt x="974" y="1118"/>
                </a:cubicBezTo>
                <a:cubicBezTo>
                  <a:pt x="968" y="1131"/>
                  <a:pt x="971" y="1139"/>
                  <a:pt x="985" y="1146"/>
                </a:cubicBezTo>
                <a:cubicBezTo>
                  <a:pt x="1040" y="1174"/>
                  <a:pt x="1024" y="1183"/>
                  <a:pt x="1068" y="1131"/>
                </a:cubicBezTo>
                <a:cubicBezTo>
                  <a:pt x="1081" y="1115"/>
                  <a:pt x="1099" y="1115"/>
                  <a:pt x="1112" y="1131"/>
                </a:cubicBezTo>
                <a:cubicBezTo>
                  <a:pt x="1119" y="1139"/>
                  <a:pt x="1126" y="1147"/>
                  <a:pt x="1133" y="1155"/>
                </a:cubicBezTo>
                <a:cubicBezTo>
                  <a:pt x="1142" y="1170"/>
                  <a:pt x="1152" y="1171"/>
                  <a:pt x="1168" y="1161"/>
                </a:cubicBezTo>
                <a:cubicBezTo>
                  <a:pt x="1218" y="1130"/>
                  <a:pt x="1217" y="1147"/>
                  <a:pt x="1193" y="1087"/>
                </a:cubicBezTo>
                <a:cubicBezTo>
                  <a:pt x="1184" y="1065"/>
                  <a:pt x="1193" y="1051"/>
                  <a:pt x="1216" y="1048"/>
                </a:cubicBezTo>
                <a:cubicBezTo>
                  <a:pt x="1230" y="1046"/>
                  <a:pt x="1244" y="1044"/>
                  <a:pt x="1257" y="1040"/>
                </a:cubicBezTo>
                <a:cubicBezTo>
                  <a:pt x="1263" y="1038"/>
                  <a:pt x="1269" y="1031"/>
                  <a:pt x="1269" y="1025"/>
                </a:cubicBezTo>
                <a:cubicBezTo>
                  <a:pt x="1276" y="967"/>
                  <a:pt x="1275" y="967"/>
                  <a:pt x="1218" y="957"/>
                </a:cubicBezTo>
                <a:cubicBezTo>
                  <a:pt x="1216" y="957"/>
                  <a:pt x="1214" y="957"/>
                  <a:pt x="1212" y="957"/>
                </a:cubicBezTo>
                <a:cubicBezTo>
                  <a:pt x="1194" y="954"/>
                  <a:pt x="1185" y="939"/>
                  <a:pt x="1192" y="921"/>
                </a:cubicBezTo>
                <a:cubicBezTo>
                  <a:pt x="1198" y="906"/>
                  <a:pt x="1204" y="891"/>
                  <a:pt x="1211" y="874"/>
                </a:cubicBezTo>
                <a:close/>
                <a:moveTo>
                  <a:pt x="1270" y="542"/>
                </a:moveTo>
                <a:cubicBezTo>
                  <a:pt x="1269" y="502"/>
                  <a:pt x="1279" y="506"/>
                  <a:pt x="1234" y="498"/>
                </a:cubicBezTo>
                <a:cubicBezTo>
                  <a:pt x="1228" y="497"/>
                  <a:pt x="1222" y="497"/>
                  <a:pt x="1216" y="496"/>
                </a:cubicBezTo>
                <a:cubicBezTo>
                  <a:pt x="1194" y="494"/>
                  <a:pt x="1184" y="478"/>
                  <a:pt x="1193" y="457"/>
                </a:cubicBezTo>
                <a:cubicBezTo>
                  <a:pt x="1197" y="446"/>
                  <a:pt x="1201" y="435"/>
                  <a:pt x="1206" y="424"/>
                </a:cubicBezTo>
                <a:cubicBezTo>
                  <a:pt x="1212" y="412"/>
                  <a:pt x="1208" y="405"/>
                  <a:pt x="1197" y="399"/>
                </a:cubicBezTo>
                <a:cubicBezTo>
                  <a:pt x="1148" y="370"/>
                  <a:pt x="1148" y="370"/>
                  <a:pt x="1111" y="414"/>
                </a:cubicBezTo>
                <a:cubicBezTo>
                  <a:pt x="1099" y="429"/>
                  <a:pt x="1081" y="429"/>
                  <a:pt x="1069" y="415"/>
                </a:cubicBezTo>
                <a:cubicBezTo>
                  <a:pt x="1062" y="406"/>
                  <a:pt x="1055" y="399"/>
                  <a:pt x="1049" y="390"/>
                </a:cubicBezTo>
                <a:cubicBezTo>
                  <a:pt x="1038" y="374"/>
                  <a:pt x="1028" y="373"/>
                  <a:pt x="1011" y="383"/>
                </a:cubicBezTo>
                <a:cubicBezTo>
                  <a:pt x="967" y="409"/>
                  <a:pt x="966" y="408"/>
                  <a:pt x="986" y="455"/>
                </a:cubicBezTo>
                <a:cubicBezTo>
                  <a:pt x="995" y="478"/>
                  <a:pt x="986" y="494"/>
                  <a:pt x="962" y="496"/>
                </a:cubicBezTo>
                <a:cubicBezTo>
                  <a:pt x="949" y="498"/>
                  <a:pt x="935" y="499"/>
                  <a:pt x="923" y="503"/>
                </a:cubicBezTo>
                <a:cubicBezTo>
                  <a:pt x="917" y="505"/>
                  <a:pt x="910" y="516"/>
                  <a:pt x="911" y="521"/>
                </a:cubicBezTo>
                <a:cubicBezTo>
                  <a:pt x="915" y="540"/>
                  <a:pt x="899" y="563"/>
                  <a:pt x="921" y="578"/>
                </a:cubicBezTo>
                <a:cubicBezTo>
                  <a:pt x="923" y="580"/>
                  <a:pt x="927" y="580"/>
                  <a:pt x="930" y="580"/>
                </a:cubicBezTo>
                <a:cubicBezTo>
                  <a:pt x="943" y="582"/>
                  <a:pt x="955" y="584"/>
                  <a:pt x="968" y="586"/>
                </a:cubicBezTo>
                <a:cubicBezTo>
                  <a:pt x="986" y="590"/>
                  <a:pt x="995" y="605"/>
                  <a:pt x="988" y="623"/>
                </a:cubicBezTo>
                <a:cubicBezTo>
                  <a:pt x="984" y="633"/>
                  <a:pt x="980" y="643"/>
                  <a:pt x="976" y="652"/>
                </a:cubicBezTo>
                <a:cubicBezTo>
                  <a:pt x="967" y="668"/>
                  <a:pt x="971" y="676"/>
                  <a:pt x="987" y="685"/>
                </a:cubicBezTo>
                <a:cubicBezTo>
                  <a:pt x="1034" y="711"/>
                  <a:pt x="1034" y="712"/>
                  <a:pt x="1068" y="669"/>
                </a:cubicBezTo>
                <a:cubicBezTo>
                  <a:pt x="1082" y="651"/>
                  <a:pt x="1098" y="651"/>
                  <a:pt x="1112" y="669"/>
                </a:cubicBezTo>
                <a:cubicBezTo>
                  <a:pt x="1120" y="678"/>
                  <a:pt x="1128" y="687"/>
                  <a:pt x="1135" y="697"/>
                </a:cubicBezTo>
                <a:cubicBezTo>
                  <a:pt x="1143" y="707"/>
                  <a:pt x="1150" y="709"/>
                  <a:pt x="1163" y="702"/>
                </a:cubicBezTo>
                <a:cubicBezTo>
                  <a:pt x="1212" y="674"/>
                  <a:pt x="1213" y="675"/>
                  <a:pt x="1192" y="622"/>
                </a:cubicBezTo>
                <a:cubicBezTo>
                  <a:pt x="1185" y="605"/>
                  <a:pt x="1194" y="590"/>
                  <a:pt x="1213" y="586"/>
                </a:cubicBezTo>
                <a:cubicBezTo>
                  <a:pt x="1219" y="585"/>
                  <a:pt x="1226" y="585"/>
                  <a:pt x="1232" y="584"/>
                </a:cubicBezTo>
                <a:cubicBezTo>
                  <a:pt x="1270" y="579"/>
                  <a:pt x="1270" y="579"/>
                  <a:pt x="1270" y="542"/>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grpSp>
        <p:nvGrpSpPr>
          <p:cNvPr id="62" name="Group 61">
            <a:extLst>
              <a:ext uri="{FF2B5EF4-FFF2-40B4-BE49-F238E27FC236}">
                <a16:creationId xmlns:a16="http://schemas.microsoft.com/office/drawing/2014/main" id="{129530F6-766C-45DB-AA26-3B0441C383B9}"/>
              </a:ext>
            </a:extLst>
          </p:cNvPr>
          <p:cNvGrpSpPr/>
          <p:nvPr/>
        </p:nvGrpSpPr>
        <p:grpSpPr>
          <a:xfrm>
            <a:off x="3957283" y="4675762"/>
            <a:ext cx="273842" cy="273842"/>
            <a:chOff x="4214813" y="1557338"/>
            <a:chExt cx="912812" cy="912813"/>
          </a:xfrm>
          <a:solidFill>
            <a:schemeClr val="bg1"/>
          </a:solidFill>
        </p:grpSpPr>
        <p:sp>
          <p:nvSpPr>
            <p:cNvPr id="63" name="Freeform 7">
              <a:extLst>
                <a:ext uri="{FF2B5EF4-FFF2-40B4-BE49-F238E27FC236}">
                  <a16:creationId xmlns:a16="http://schemas.microsoft.com/office/drawing/2014/main" id="{E68FB894-912B-4423-83F4-9452A9DE70E5}"/>
                </a:ext>
              </a:extLst>
            </p:cNvPr>
            <p:cNvSpPr>
              <a:spLocks/>
            </p:cNvSpPr>
            <p:nvPr/>
          </p:nvSpPr>
          <p:spPr bwMode="auto">
            <a:xfrm>
              <a:off x="4576763" y="1557338"/>
              <a:ext cx="204787" cy="201613"/>
            </a:xfrm>
            <a:custGeom>
              <a:avLst/>
              <a:gdLst>
                <a:gd name="T0" fmla="*/ 204 w 344"/>
                <a:gd name="T1" fmla="*/ 0 h 339"/>
                <a:gd name="T2" fmla="*/ 268 w 344"/>
                <a:gd name="T3" fmla="*/ 30 h 339"/>
                <a:gd name="T4" fmla="*/ 336 w 344"/>
                <a:gd name="T5" fmla="*/ 143 h 339"/>
                <a:gd name="T6" fmla="*/ 250 w 344"/>
                <a:gd name="T7" fmla="*/ 307 h 339"/>
                <a:gd name="T8" fmla="*/ 64 w 344"/>
                <a:gd name="T9" fmla="*/ 286 h 339"/>
                <a:gd name="T10" fmla="*/ 7 w 344"/>
                <a:gd name="T11" fmla="*/ 140 h 339"/>
                <a:gd name="T12" fmla="*/ 138 w 344"/>
                <a:gd name="T13" fmla="*/ 2 h 339"/>
                <a:gd name="T14" fmla="*/ 141 w 344"/>
                <a:gd name="T15" fmla="*/ 0 h 339"/>
                <a:gd name="T16" fmla="*/ 204 w 344"/>
                <a:gd name="T1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339">
                  <a:moveTo>
                    <a:pt x="204" y="0"/>
                  </a:moveTo>
                  <a:cubicBezTo>
                    <a:pt x="226" y="9"/>
                    <a:pt x="248" y="17"/>
                    <a:pt x="268" y="30"/>
                  </a:cubicBezTo>
                  <a:cubicBezTo>
                    <a:pt x="309" y="56"/>
                    <a:pt x="331" y="94"/>
                    <a:pt x="336" y="143"/>
                  </a:cubicBezTo>
                  <a:cubicBezTo>
                    <a:pt x="344" y="217"/>
                    <a:pt x="313" y="273"/>
                    <a:pt x="250" y="307"/>
                  </a:cubicBezTo>
                  <a:cubicBezTo>
                    <a:pt x="191" y="339"/>
                    <a:pt x="118" y="332"/>
                    <a:pt x="64" y="286"/>
                  </a:cubicBezTo>
                  <a:cubicBezTo>
                    <a:pt x="18" y="247"/>
                    <a:pt x="0" y="197"/>
                    <a:pt x="7" y="140"/>
                  </a:cubicBezTo>
                  <a:cubicBezTo>
                    <a:pt x="16" y="70"/>
                    <a:pt x="68" y="15"/>
                    <a:pt x="138" y="2"/>
                  </a:cubicBezTo>
                  <a:cubicBezTo>
                    <a:pt x="140" y="2"/>
                    <a:pt x="140" y="1"/>
                    <a:pt x="141" y="0"/>
                  </a:cubicBezTo>
                  <a:cubicBezTo>
                    <a:pt x="162" y="0"/>
                    <a:pt x="183" y="0"/>
                    <a:pt x="20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64" name="Freeform 8">
              <a:extLst>
                <a:ext uri="{FF2B5EF4-FFF2-40B4-BE49-F238E27FC236}">
                  <a16:creationId xmlns:a16="http://schemas.microsoft.com/office/drawing/2014/main" id="{8F3824A5-D064-4E70-83A1-70F59CCC944D}"/>
                </a:ext>
              </a:extLst>
            </p:cNvPr>
            <p:cNvSpPr>
              <a:spLocks noEditPoints="1"/>
            </p:cNvSpPr>
            <p:nvPr/>
          </p:nvSpPr>
          <p:spPr bwMode="auto">
            <a:xfrm>
              <a:off x="4214813" y="1617663"/>
              <a:ext cx="104775" cy="100013"/>
            </a:xfrm>
            <a:custGeom>
              <a:avLst/>
              <a:gdLst>
                <a:gd name="T0" fmla="*/ 0 w 176"/>
                <a:gd name="T1" fmla="*/ 58 h 168"/>
                <a:gd name="T2" fmla="*/ 6 w 176"/>
                <a:gd name="T3" fmla="*/ 45 h 168"/>
                <a:gd name="T4" fmla="*/ 67 w 176"/>
                <a:gd name="T5" fmla="*/ 1 h 168"/>
                <a:gd name="T6" fmla="*/ 120 w 176"/>
                <a:gd name="T7" fmla="*/ 6 h 168"/>
                <a:gd name="T8" fmla="*/ 164 w 176"/>
                <a:gd name="T9" fmla="*/ 108 h 168"/>
                <a:gd name="T10" fmla="*/ 67 w 176"/>
                <a:gd name="T11" fmla="*/ 161 h 168"/>
                <a:gd name="T12" fmla="*/ 4 w 176"/>
                <a:gd name="T13" fmla="*/ 110 h 168"/>
                <a:gd name="T14" fmla="*/ 0 w 176"/>
                <a:gd name="T15" fmla="*/ 106 h 168"/>
                <a:gd name="T16" fmla="*/ 0 w 176"/>
                <a:gd name="T17" fmla="*/ 58 h 168"/>
                <a:gd name="T18" fmla="*/ 107 w 176"/>
                <a:gd name="T19" fmla="*/ 79 h 168"/>
                <a:gd name="T20" fmla="*/ 99 w 176"/>
                <a:gd name="T21" fmla="*/ 50 h 168"/>
                <a:gd name="T22" fmla="*/ 83 w 176"/>
                <a:gd name="T23" fmla="*/ 38 h 168"/>
                <a:gd name="T24" fmla="*/ 64 w 176"/>
                <a:gd name="T25" fmla="*/ 54 h 168"/>
                <a:gd name="T26" fmla="*/ 64 w 176"/>
                <a:gd name="T27" fmla="*/ 106 h 168"/>
                <a:gd name="T28" fmla="*/ 83 w 176"/>
                <a:gd name="T29" fmla="*/ 123 h 168"/>
                <a:gd name="T30" fmla="*/ 102 w 176"/>
                <a:gd name="T31" fmla="*/ 108 h 168"/>
                <a:gd name="T32" fmla="*/ 107 w 176"/>
                <a:gd name="T33"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68">
                  <a:moveTo>
                    <a:pt x="0" y="58"/>
                  </a:moveTo>
                  <a:cubicBezTo>
                    <a:pt x="2" y="53"/>
                    <a:pt x="5" y="49"/>
                    <a:pt x="6" y="45"/>
                  </a:cubicBezTo>
                  <a:cubicBezTo>
                    <a:pt x="15" y="20"/>
                    <a:pt x="41" y="1"/>
                    <a:pt x="67" y="1"/>
                  </a:cubicBezTo>
                  <a:cubicBezTo>
                    <a:pt x="84" y="1"/>
                    <a:pt x="103" y="0"/>
                    <a:pt x="120" y="6"/>
                  </a:cubicBezTo>
                  <a:cubicBezTo>
                    <a:pt x="163" y="19"/>
                    <a:pt x="176" y="68"/>
                    <a:pt x="164" y="108"/>
                  </a:cubicBezTo>
                  <a:cubicBezTo>
                    <a:pt x="150" y="152"/>
                    <a:pt x="109" y="168"/>
                    <a:pt x="67" y="161"/>
                  </a:cubicBezTo>
                  <a:cubicBezTo>
                    <a:pt x="36" y="156"/>
                    <a:pt x="14" y="141"/>
                    <a:pt x="4" y="110"/>
                  </a:cubicBezTo>
                  <a:cubicBezTo>
                    <a:pt x="3" y="108"/>
                    <a:pt x="1" y="107"/>
                    <a:pt x="0" y="106"/>
                  </a:cubicBezTo>
                  <a:cubicBezTo>
                    <a:pt x="0" y="90"/>
                    <a:pt x="0" y="74"/>
                    <a:pt x="0" y="58"/>
                  </a:cubicBezTo>
                  <a:close/>
                  <a:moveTo>
                    <a:pt x="107" y="79"/>
                  </a:moveTo>
                  <a:cubicBezTo>
                    <a:pt x="105" y="71"/>
                    <a:pt x="104" y="60"/>
                    <a:pt x="99" y="50"/>
                  </a:cubicBezTo>
                  <a:cubicBezTo>
                    <a:pt x="97" y="45"/>
                    <a:pt x="87" y="37"/>
                    <a:pt x="83" y="38"/>
                  </a:cubicBezTo>
                  <a:cubicBezTo>
                    <a:pt x="75" y="40"/>
                    <a:pt x="65" y="47"/>
                    <a:pt x="64" y="54"/>
                  </a:cubicBezTo>
                  <a:cubicBezTo>
                    <a:pt x="62" y="71"/>
                    <a:pt x="62" y="89"/>
                    <a:pt x="64" y="106"/>
                  </a:cubicBezTo>
                  <a:cubicBezTo>
                    <a:pt x="65" y="113"/>
                    <a:pt x="75" y="120"/>
                    <a:pt x="83" y="123"/>
                  </a:cubicBezTo>
                  <a:cubicBezTo>
                    <a:pt x="94" y="127"/>
                    <a:pt x="100" y="117"/>
                    <a:pt x="102" y="108"/>
                  </a:cubicBezTo>
                  <a:cubicBezTo>
                    <a:pt x="105" y="99"/>
                    <a:pt x="105" y="91"/>
                    <a:pt x="107"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65" name="Freeform 9">
              <a:extLst>
                <a:ext uri="{FF2B5EF4-FFF2-40B4-BE49-F238E27FC236}">
                  <a16:creationId xmlns:a16="http://schemas.microsoft.com/office/drawing/2014/main" id="{16ECE44B-EE50-48D8-AF9F-00BFC81A5160}"/>
                </a:ext>
              </a:extLst>
            </p:cNvPr>
            <p:cNvSpPr>
              <a:spLocks noEditPoints="1"/>
            </p:cNvSpPr>
            <p:nvPr/>
          </p:nvSpPr>
          <p:spPr bwMode="auto">
            <a:xfrm>
              <a:off x="5027613" y="1709738"/>
              <a:ext cx="100012" cy="104775"/>
            </a:xfrm>
            <a:custGeom>
              <a:avLst/>
              <a:gdLst>
                <a:gd name="T0" fmla="*/ 168 w 168"/>
                <a:gd name="T1" fmla="*/ 115 h 177"/>
                <a:gd name="T2" fmla="*/ 124 w 168"/>
                <a:gd name="T3" fmla="*/ 164 h 177"/>
                <a:gd name="T4" fmla="*/ 26 w 168"/>
                <a:gd name="T5" fmla="*/ 153 h 177"/>
                <a:gd name="T6" fmla="*/ 1 w 168"/>
                <a:gd name="T7" fmla="*/ 95 h 177"/>
                <a:gd name="T8" fmla="*/ 36 w 168"/>
                <a:gd name="T9" fmla="*/ 21 h 177"/>
                <a:gd name="T10" fmla="*/ 161 w 168"/>
                <a:gd name="T11" fmla="*/ 50 h 177"/>
                <a:gd name="T12" fmla="*/ 168 w 168"/>
                <a:gd name="T13" fmla="*/ 67 h 177"/>
                <a:gd name="T14" fmla="*/ 168 w 168"/>
                <a:gd name="T15" fmla="*/ 115 h 177"/>
                <a:gd name="T16" fmla="*/ 110 w 168"/>
                <a:gd name="T17" fmla="*/ 90 h 177"/>
                <a:gd name="T18" fmla="*/ 101 w 168"/>
                <a:gd name="T19" fmla="*/ 57 h 177"/>
                <a:gd name="T20" fmla="*/ 70 w 168"/>
                <a:gd name="T21" fmla="*/ 56 h 177"/>
                <a:gd name="T22" fmla="*/ 70 w 168"/>
                <a:gd name="T23" fmla="*/ 125 h 177"/>
                <a:gd name="T24" fmla="*/ 86 w 168"/>
                <a:gd name="T25" fmla="*/ 134 h 177"/>
                <a:gd name="T26" fmla="*/ 100 w 168"/>
                <a:gd name="T27" fmla="*/ 124 h 177"/>
                <a:gd name="T28" fmla="*/ 110 w 168"/>
                <a:gd name="T29"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77">
                  <a:moveTo>
                    <a:pt x="168" y="115"/>
                  </a:moveTo>
                  <a:cubicBezTo>
                    <a:pt x="160" y="137"/>
                    <a:pt x="147" y="156"/>
                    <a:pt x="124" y="164"/>
                  </a:cubicBezTo>
                  <a:cubicBezTo>
                    <a:pt x="90" y="177"/>
                    <a:pt x="56" y="176"/>
                    <a:pt x="26" y="153"/>
                  </a:cubicBezTo>
                  <a:cubicBezTo>
                    <a:pt x="8" y="139"/>
                    <a:pt x="2" y="117"/>
                    <a:pt x="1" y="95"/>
                  </a:cubicBezTo>
                  <a:cubicBezTo>
                    <a:pt x="0" y="66"/>
                    <a:pt x="7" y="37"/>
                    <a:pt x="36" y="21"/>
                  </a:cubicBezTo>
                  <a:cubicBezTo>
                    <a:pt x="73" y="0"/>
                    <a:pt x="138" y="4"/>
                    <a:pt x="161" y="50"/>
                  </a:cubicBezTo>
                  <a:cubicBezTo>
                    <a:pt x="164" y="55"/>
                    <a:pt x="166" y="61"/>
                    <a:pt x="168" y="67"/>
                  </a:cubicBezTo>
                  <a:cubicBezTo>
                    <a:pt x="168" y="83"/>
                    <a:pt x="168" y="99"/>
                    <a:pt x="168" y="115"/>
                  </a:cubicBezTo>
                  <a:close/>
                  <a:moveTo>
                    <a:pt x="110" y="90"/>
                  </a:moveTo>
                  <a:cubicBezTo>
                    <a:pt x="107" y="79"/>
                    <a:pt x="105" y="68"/>
                    <a:pt x="101" y="57"/>
                  </a:cubicBezTo>
                  <a:cubicBezTo>
                    <a:pt x="95" y="45"/>
                    <a:pt x="76" y="44"/>
                    <a:pt x="70" y="56"/>
                  </a:cubicBezTo>
                  <a:cubicBezTo>
                    <a:pt x="59" y="79"/>
                    <a:pt x="59" y="102"/>
                    <a:pt x="70" y="125"/>
                  </a:cubicBezTo>
                  <a:cubicBezTo>
                    <a:pt x="72" y="129"/>
                    <a:pt x="81" y="134"/>
                    <a:pt x="86" y="134"/>
                  </a:cubicBezTo>
                  <a:cubicBezTo>
                    <a:pt x="91" y="134"/>
                    <a:pt x="98" y="129"/>
                    <a:pt x="100" y="124"/>
                  </a:cubicBezTo>
                  <a:cubicBezTo>
                    <a:pt x="105" y="113"/>
                    <a:pt x="107" y="102"/>
                    <a:pt x="110" y="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66" name="Freeform 10">
              <a:extLst>
                <a:ext uri="{FF2B5EF4-FFF2-40B4-BE49-F238E27FC236}">
                  <a16:creationId xmlns:a16="http://schemas.microsoft.com/office/drawing/2014/main" id="{FC8F4B54-6016-4758-9872-A42E8629ABB7}"/>
                </a:ext>
              </a:extLst>
            </p:cNvPr>
            <p:cNvSpPr>
              <a:spLocks noEditPoints="1"/>
            </p:cNvSpPr>
            <p:nvPr/>
          </p:nvSpPr>
          <p:spPr bwMode="auto">
            <a:xfrm>
              <a:off x="4316413" y="1757363"/>
              <a:ext cx="703262" cy="712788"/>
            </a:xfrm>
            <a:custGeom>
              <a:avLst/>
              <a:gdLst>
                <a:gd name="T0" fmla="*/ 367 w 1184"/>
                <a:gd name="T1" fmla="*/ 884 h 1201"/>
                <a:gd name="T2" fmla="*/ 299 w 1184"/>
                <a:gd name="T3" fmla="*/ 934 h 1201"/>
                <a:gd name="T4" fmla="*/ 403 w 1184"/>
                <a:gd name="T5" fmla="*/ 1066 h 1201"/>
                <a:gd name="T6" fmla="*/ 418 w 1184"/>
                <a:gd name="T7" fmla="*/ 860 h 1201"/>
                <a:gd name="T8" fmla="*/ 428 w 1184"/>
                <a:gd name="T9" fmla="*/ 704 h 1201"/>
                <a:gd name="T10" fmla="*/ 445 w 1184"/>
                <a:gd name="T11" fmla="*/ 464 h 1201"/>
                <a:gd name="T12" fmla="*/ 458 w 1184"/>
                <a:gd name="T13" fmla="*/ 214 h 1201"/>
                <a:gd name="T14" fmla="*/ 457 w 1184"/>
                <a:gd name="T15" fmla="*/ 174 h 1201"/>
                <a:gd name="T16" fmla="*/ 324 w 1184"/>
                <a:gd name="T17" fmla="*/ 326 h 1201"/>
                <a:gd name="T18" fmla="*/ 31 w 1184"/>
                <a:gd name="T19" fmla="*/ 308 h 1201"/>
                <a:gd name="T20" fmla="*/ 60 w 1184"/>
                <a:gd name="T21" fmla="*/ 200 h 1201"/>
                <a:gd name="T22" fmla="*/ 231 w 1184"/>
                <a:gd name="T23" fmla="*/ 237 h 1201"/>
                <a:gd name="T24" fmla="*/ 380 w 1184"/>
                <a:gd name="T25" fmla="*/ 82 h 1201"/>
                <a:gd name="T26" fmla="*/ 589 w 1184"/>
                <a:gd name="T27" fmla="*/ 0 h 1201"/>
                <a:gd name="T28" fmla="*/ 559 w 1184"/>
                <a:gd name="T29" fmla="*/ 251 h 1201"/>
                <a:gd name="T30" fmla="*/ 535 w 1184"/>
                <a:gd name="T31" fmla="*/ 436 h 1201"/>
                <a:gd name="T32" fmla="*/ 604 w 1184"/>
                <a:gd name="T33" fmla="*/ 515 h 1201"/>
                <a:gd name="T34" fmla="*/ 661 w 1184"/>
                <a:gd name="T35" fmla="*/ 410 h 1201"/>
                <a:gd name="T36" fmla="*/ 641 w 1184"/>
                <a:gd name="T37" fmla="*/ 218 h 1201"/>
                <a:gd name="T38" fmla="*/ 623 w 1184"/>
                <a:gd name="T39" fmla="*/ 32 h 1201"/>
                <a:gd name="T40" fmla="*/ 720 w 1184"/>
                <a:gd name="T41" fmla="*/ 26 h 1201"/>
                <a:gd name="T42" fmla="*/ 908 w 1184"/>
                <a:gd name="T43" fmla="*/ 211 h 1201"/>
                <a:gd name="T44" fmla="*/ 1089 w 1184"/>
                <a:gd name="T45" fmla="*/ 208 h 1201"/>
                <a:gd name="T46" fmla="*/ 1146 w 1184"/>
                <a:gd name="T47" fmla="*/ 311 h 1201"/>
                <a:gd name="T48" fmla="*/ 819 w 1184"/>
                <a:gd name="T49" fmla="*/ 292 h 1201"/>
                <a:gd name="T50" fmla="*/ 745 w 1184"/>
                <a:gd name="T51" fmla="*/ 199 h 1201"/>
                <a:gd name="T52" fmla="*/ 754 w 1184"/>
                <a:gd name="T53" fmla="*/ 303 h 1201"/>
                <a:gd name="T54" fmla="*/ 766 w 1184"/>
                <a:gd name="T55" fmla="*/ 530 h 1201"/>
                <a:gd name="T56" fmla="*/ 784 w 1184"/>
                <a:gd name="T57" fmla="*/ 794 h 1201"/>
                <a:gd name="T58" fmla="*/ 803 w 1184"/>
                <a:gd name="T59" fmla="*/ 1057 h 1201"/>
                <a:gd name="T60" fmla="*/ 882 w 1184"/>
                <a:gd name="T61" fmla="*/ 936 h 1201"/>
                <a:gd name="T62" fmla="*/ 834 w 1184"/>
                <a:gd name="T63" fmla="*/ 860 h 1201"/>
                <a:gd name="T64" fmla="*/ 1065 w 1184"/>
                <a:gd name="T65" fmla="*/ 945 h 1201"/>
                <a:gd name="T66" fmla="*/ 1090 w 1184"/>
                <a:gd name="T67" fmla="*/ 1072 h 1201"/>
                <a:gd name="T68" fmla="*/ 792 w 1184"/>
                <a:gd name="T69" fmla="*/ 1187 h 1201"/>
                <a:gd name="T70" fmla="*/ 540 w 1184"/>
                <a:gd name="T71" fmla="*/ 1199 h 1201"/>
                <a:gd name="T72" fmla="*/ 229 w 1184"/>
                <a:gd name="T73" fmla="*/ 1148 h 1201"/>
                <a:gd name="T74" fmla="*/ 76 w 1184"/>
                <a:gd name="T75" fmla="*/ 1042 h 1201"/>
                <a:gd name="T76" fmla="*/ 317 w 1184"/>
                <a:gd name="T77" fmla="*/ 867 h 1201"/>
                <a:gd name="T78" fmla="*/ 367 w 1184"/>
                <a:gd name="T79" fmla="*/ 859 h 1201"/>
                <a:gd name="T80" fmla="*/ 586 w 1184"/>
                <a:gd name="T81" fmla="*/ 670 h 1201"/>
                <a:gd name="T82" fmla="*/ 571 w 1184"/>
                <a:gd name="T83" fmla="*/ 859 h 1201"/>
                <a:gd name="T84" fmla="*/ 559 w 1184"/>
                <a:gd name="T85" fmla="*/ 1021 h 1201"/>
                <a:gd name="T86" fmla="*/ 651 w 1184"/>
                <a:gd name="T87" fmla="*/ 1088 h 1201"/>
                <a:gd name="T88" fmla="*/ 638 w 1184"/>
                <a:gd name="T89" fmla="*/ 906 h 1201"/>
                <a:gd name="T90" fmla="*/ 622 w 1184"/>
                <a:gd name="T91" fmla="*/ 648 h 1201"/>
                <a:gd name="T92" fmla="*/ 589 w 1184"/>
                <a:gd name="T93" fmla="*/ 615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4" h="1201">
                  <a:moveTo>
                    <a:pt x="367" y="859"/>
                  </a:moveTo>
                  <a:cubicBezTo>
                    <a:pt x="367" y="868"/>
                    <a:pt x="368" y="876"/>
                    <a:pt x="367" y="884"/>
                  </a:cubicBezTo>
                  <a:cubicBezTo>
                    <a:pt x="366" y="889"/>
                    <a:pt x="361" y="894"/>
                    <a:pt x="357" y="897"/>
                  </a:cubicBezTo>
                  <a:cubicBezTo>
                    <a:pt x="338" y="909"/>
                    <a:pt x="316" y="919"/>
                    <a:pt x="299" y="934"/>
                  </a:cubicBezTo>
                  <a:cubicBezTo>
                    <a:pt x="265" y="964"/>
                    <a:pt x="276" y="996"/>
                    <a:pt x="304" y="1021"/>
                  </a:cubicBezTo>
                  <a:cubicBezTo>
                    <a:pt x="332" y="1045"/>
                    <a:pt x="366" y="1058"/>
                    <a:pt x="403" y="1066"/>
                  </a:cubicBezTo>
                  <a:cubicBezTo>
                    <a:pt x="404" y="1047"/>
                    <a:pt x="405" y="1029"/>
                    <a:pt x="407" y="1010"/>
                  </a:cubicBezTo>
                  <a:cubicBezTo>
                    <a:pt x="410" y="960"/>
                    <a:pt x="415" y="910"/>
                    <a:pt x="418" y="860"/>
                  </a:cubicBezTo>
                  <a:cubicBezTo>
                    <a:pt x="420" y="844"/>
                    <a:pt x="421" y="828"/>
                    <a:pt x="422" y="812"/>
                  </a:cubicBezTo>
                  <a:cubicBezTo>
                    <a:pt x="424" y="776"/>
                    <a:pt x="425" y="740"/>
                    <a:pt x="428" y="704"/>
                  </a:cubicBezTo>
                  <a:cubicBezTo>
                    <a:pt x="430" y="661"/>
                    <a:pt x="433" y="619"/>
                    <a:pt x="437" y="576"/>
                  </a:cubicBezTo>
                  <a:cubicBezTo>
                    <a:pt x="439" y="539"/>
                    <a:pt x="443" y="502"/>
                    <a:pt x="445" y="464"/>
                  </a:cubicBezTo>
                  <a:cubicBezTo>
                    <a:pt x="448" y="424"/>
                    <a:pt x="450" y="383"/>
                    <a:pt x="452" y="342"/>
                  </a:cubicBezTo>
                  <a:cubicBezTo>
                    <a:pt x="454" y="300"/>
                    <a:pt x="455" y="257"/>
                    <a:pt x="458" y="214"/>
                  </a:cubicBezTo>
                  <a:cubicBezTo>
                    <a:pt x="458" y="201"/>
                    <a:pt x="460" y="188"/>
                    <a:pt x="462" y="175"/>
                  </a:cubicBezTo>
                  <a:cubicBezTo>
                    <a:pt x="460" y="175"/>
                    <a:pt x="458" y="174"/>
                    <a:pt x="457" y="174"/>
                  </a:cubicBezTo>
                  <a:cubicBezTo>
                    <a:pt x="444" y="191"/>
                    <a:pt x="430" y="208"/>
                    <a:pt x="418" y="226"/>
                  </a:cubicBezTo>
                  <a:cubicBezTo>
                    <a:pt x="391" y="263"/>
                    <a:pt x="364" y="301"/>
                    <a:pt x="324" y="326"/>
                  </a:cubicBezTo>
                  <a:cubicBezTo>
                    <a:pt x="297" y="343"/>
                    <a:pt x="269" y="352"/>
                    <a:pt x="237" y="357"/>
                  </a:cubicBezTo>
                  <a:cubicBezTo>
                    <a:pt x="162" y="367"/>
                    <a:pt x="96" y="342"/>
                    <a:pt x="31" y="308"/>
                  </a:cubicBezTo>
                  <a:cubicBezTo>
                    <a:pt x="12" y="298"/>
                    <a:pt x="0" y="267"/>
                    <a:pt x="6" y="246"/>
                  </a:cubicBezTo>
                  <a:cubicBezTo>
                    <a:pt x="13" y="219"/>
                    <a:pt x="35" y="202"/>
                    <a:pt x="60" y="200"/>
                  </a:cubicBezTo>
                  <a:cubicBezTo>
                    <a:pt x="87" y="198"/>
                    <a:pt x="105" y="215"/>
                    <a:pt x="128" y="224"/>
                  </a:cubicBezTo>
                  <a:cubicBezTo>
                    <a:pt x="161" y="237"/>
                    <a:pt x="195" y="245"/>
                    <a:pt x="231" y="237"/>
                  </a:cubicBezTo>
                  <a:cubicBezTo>
                    <a:pt x="262" y="230"/>
                    <a:pt x="281" y="209"/>
                    <a:pt x="299" y="186"/>
                  </a:cubicBezTo>
                  <a:cubicBezTo>
                    <a:pt x="325" y="151"/>
                    <a:pt x="351" y="115"/>
                    <a:pt x="380" y="82"/>
                  </a:cubicBezTo>
                  <a:cubicBezTo>
                    <a:pt x="409" y="49"/>
                    <a:pt x="448" y="31"/>
                    <a:pt x="490" y="21"/>
                  </a:cubicBezTo>
                  <a:cubicBezTo>
                    <a:pt x="522" y="13"/>
                    <a:pt x="554" y="7"/>
                    <a:pt x="589" y="0"/>
                  </a:cubicBezTo>
                  <a:cubicBezTo>
                    <a:pt x="583" y="49"/>
                    <a:pt x="577" y="94"/>
                    <a:pt x="571" y="139"/>
                  </a:cubicBezTo>
                  <a:cubicBezTo>
                    <a:pt x="567" y="176"/>
                    <a:pt x="563" y="213"/>
                    <a:pt x="559" y="251"/>
                  </a:cubicBezTo>
                  <a:cubicBezTo>
                    <a:pt x="553" y="295"/>
                    <a:pt x="547" y="340"/>
                    <a:pt x="541" y="385"/>
                  </a:cubicBezTo>
                  <a:cubicBezTo>
                    <a:pt x="539" y="402"/>
                    <a:pt x="537" y="419"/>
                    <a:pt x="535" y="436"/>
                  </a:cubicBezTo>
                  <a:cubicBezTo>
                    <a:pt x="535" y="440"/>
                    <a:pt x="536" y="446"/>
                    <a:pt x="539" y="448"/>
                  </a:cubicBezTo>
                  <a:cubicBezTo>
                    <a:pt x="560" y="470"/>
                    <a:pt x="581" y="492"/>
                    <a:pt x="604" y="515"/>
                  </a:cubicBezTo>
                  <a:cubicBezTo>
                    <a:pt x="624" y="491"/>
                    <a:pt x="645" y="470"/>
                    <a:pt x="662" y="446"/>
                  </a:cubicBezTo>
                  <a:cubicBezTo>
                    <a:pt x="667" y="438"/>
                    <a:pt x="662" y="422"/>
                    <a:pt x="661" y="410"/>
                  </a:cubicBezTo>
                  <a:cubicBezTo>
                    <a:pt x="659" y="385"/>
                    <a:pt x="655" y="360"/>
                    <a:pt x="653" y="336"/>
                  </a:cubicBezTo>
                  <a:cubicBezTo>
                    <a:pt x="648" y="296"/>
                    <a:pt x="645" y="257"/>
                    <a:pt x="641" y="218"/>
                  </a:cubicBezTo>
                  <a:cubicBezTo>
                    <a:pt x="639" y="194"/>
                    <a:pt x="637" y="170"/>
                    <a:pt x="635" y="145"/>
                  </a:cubicBezTo>
                  <a:cubicBezTo>
                    <a:pt x="631" y="108"/>
                    <a:pt x="627" y="70"/>
                    <a:pt x="623" y="32"/>
                  </a:cubicBezTo>
                  <a:cubicBezTo>
                    <a:pt x="622" y="24"/>
                    <a:pt x="623" y="16"/>
                    <a:pt x="623" y="6"/>
                  </a:cubicBezTo>
                  <a:cubicBezTo>
                    <a:pt x="657" y="7"/>
                    <a:pt x="689" y="14"/>
                    <a:pt x="720" y="26"/>
                  </a:cubicBezTo>
                  <a:cubicBezTo>
                    <a:pt x="775" y="49"/>
                    <a:pt x="815" y="90"/>
                    <a:pt x="850" y="137"/>
                  </a:cubicBezTo>
                  <a:cubicBezTo>
                    <a:pt x="869" y="162"/>
                    <a:pt x="887" y="188"/>
                    <a:pt x="908" y="211"/>
                  </a:cubicBezTo>
                  <a:cubicBezTo>
                    <a:pt x="933" y="240"/>
                    <a:pt x="967" y="243"/>
                    <a:pt x="1002" y="239"/>
                  </a:cubicBezTo>
                  <a:cubicBezTo>
                    <a:pt x="1033" y="235"/>
                    <a:pt x="1061" y="222"/>
                    <a:pt x="1089" y="208"/>
                  </a:cubicBezTo>
                  <a:cubicBezTo>
                    <a:pt x="1129" y="187"/>
                    <a:pt x="1170" y="207"/>
                    <a:pt x="1180" y="251"/>
                  </a:cubicBezTo>
                  <a:cubicBezTo>
                    <a:pt x="1184" y="272"/>
                    <a:pt x="1169" y="299"/>
                    <a:pt x="1146" y="311"/>
                  </a:cubicBezTo>
                  <a:cubicBezTo>
                    <a:pt x="1103" y="335"/>
                    <a:pt x="1058" y="351"/>
                    <a:pt x="1009" y="357"/>
                  </a:cubicBezTo>
                  <a:cubicBezTo>
                    <a:pt x="934" y="366"/>
                    <a:pt x="871" y="345"/>
                    <a:pt x="819" y="292"/>
                  </a:cubicBezTo>
                  <a:cubicBezTo>
                    <a:pt x="795" y="268"/>
                    <a:pt x="776" y="237"/>
                    <a:pt x="755" y="210"/>
                  </a:cubicBezTo>
                  <a:cubicBezTo>
                    <a:pt x="752" y="207"/>
                    <a:pt x="750" y="204"/>
                    <a:pt x="745" y="199"/>
                  </a:cubicBezTo>
                  <a:cubicBezTo>
                    <a:pt x="746" y="219"/>
                    <a:pt x="747" y="235"/>
                    <a:pt x="748" y="252"/>
                  </a:cubicBezTo>
                  <a:cubicBezTo>
                    <a:pt x="750" y="269"/>
                    <a:pt x="753" y="286"/>
                    <a:pt x="754" y="303"/>
                  </a:cubicBezTo>
                  <a:cubicBezTo>
                    <a:pt x="755" y="324"/>
                    <a:pt x="756" y="346"/>
                    <a:pt x="757" y="367"/>
                  </a:cubicBezTo>
                  <a:cubicBezTo>
                    <a:pt x="760" y="421"/>
                    <a:pt x="763" y="476"/>
                    <a:pt x="766" y="530"/>
                  </a:cubicBezTo>
                  <a:cubicBezTo>
                    <a:pt x="769" y="573"/>
                    <a:pt x="772" y="616"/>
                    <a:pt x="775" y="659"/>
                  </a:cubicBezTo>
                  <a:cubicBezTo>
                    <a:pt x="778" y="704"/>
                    <a:pt x="781" y="749"/>
                    <a:pt x="784" y="794"/>
                  </a:cubicBezTo>
                  <a:cubicBezTo>
                    <a:pt x="787" y="838"/>
                    <a:pt x="790" y="882"/>
                    <a:pt x="793" y="926"/>
                  </a:cubicBezTo>
                  <a:cubicBezTo>
                    <a:pt x="796" y="969"/>
                    <a:pt x="800" y="1013"/>
                    <a:pt x="803" y="1057"/>
                  </a:cubicBezTo>
                  <a:cubicBezTo>
                    <a:pt x="837" y="1046"/>
                    <a:pt x="868" y="1030"/>
                    <a:pt x="891" y="1002"/>
                  </a:cubicBezTo>
                  <a:cubicBezTo>
                    <a:pt x="905" y="984"/>
                    <a:pt x="901" y="955"/>
                    <a:pt x="882" y="936"/>
                  </a:cubicBezTo>
                  <a:cubicBezTo>
                    <a:pt x="875" y="928"/>
                    <a:pt x="867" y="922"/>
                    <a:pt x="859" y="917"/>
                  </a:cubicBezTo>
                  <a:cubicBezTo>
                    <a:pt x="829" y="900"/>
                    <a:pt x="828" y="898"/>
                    <a:pt x="834" y="860"/>
                  </a:cubicBezTo>
                  <a:cubicBezTo>
                    <a:pt x="855" y="864"/>
                    <a:pt x="876" y="868"/>
                    <a:pt x="896" y="873"/>
                  </a:cubicBezTo>
                  <a:cubicBezTo>
                    <a:pt x="956" y="888"/>
                    <a:pt x="1014" y="908"/>
                    <a:pt x="1065" y="945"/>
                  </a:cubicBezTo>
                  <a:cubicBezTo>
                    <a:pt x="1083" y="957"/>
                    <a:pt x="1098" y="972"/>
                    <a:pt x="1107" y="991"/>
                  </a:cubicBezTo>
                  <a:cubicBezTo>
                    <a:pt x="1121" y="1022"/>
                    <a:pt x="1111" y="1049"/>
                    <a:pt x="1090" y="1072"/>
                  </a:cubicBezTo>
                  <a:cubicBezTo>
                    <a:pt x="1061" y="1103"/>
                    <a:pt x="1025" y="1121"/>
                    <a:pt x="987" y="1136"/>
                  </a:cubicBezTo>
                  <a:cubicBezTo>
                    <a:pt x="924" y="1162"/>
                    <a:pt x="858" y="1176"/>
                    <a:pt x="792" y="1187"/>
                  </a:cubicBezTo>
                  <a:cubicBezTo>
                    <a:pt x="759" y="1192"/>
                    <a:pt x="726" y="1194"/>
                    <a:pt x="692" y="1196"/>
                  </a:cubicBezTo>
                  <a:cubicBezTo>
                    <a:pt x="641" y="1198"/>
                    <a:pt x="590" y="1201"/>
                    <a:pt x="540" y="1199"/>
                  </a:cubicBezTo>
                  <a:cubicBezTo>
                    <a:pt x="482" y="1196"/>
                    <a:pt x="425" y="1190"/>
                    <a:pt x="368" y="1181"/>
                  </a:cubicBezTo>
                  <a:cubicBezTo>
                    <a:pt x="321" y="1173"/>
                    <a:pt x="275" y="1161"/>
                    <a:pt x="229" y="1148"/>
                  </a:cubicBezTo>
                  <a:cubicBezTo>
                    <a:pt x="190" y="1137"/>
                    <a:pt x="152" y="1119"/>
                    <a:pt x="119" y="1094"/>
                  </a:cubicBezTo>
                  <a:cubicBezTo>
                    <a:pt x="101" y="1080"/>
                    <a:pt x="83" y="1066"/>
                    <a:pt x="76" y="1042"/>
                  </a:cubicBezTo>
                  <a:cubicBezTo>
                    <a:pt x="66" y="1010"/>
                    <a:pt x="78" y="975"/>
                    <a:pt x="104" y="955"/>
                  </a:cubicBezTo>
                  <a:cubicBezTo>
                    <a:pt x="167" y="906"/>
                    <a:pt x="241" y="883"/>
                    <a:pt x="317" y="867"/>
                  </a:cubicBezTo>
                  <a:cubicBezTo>
                    <a:pt x="332" y="864"/>
                    <a:pt x="347" y="861"/>
                    <a:pt x="362" y="858"/>
                  </a:cubicBezTo>
                  <a:cubicBezTo>
                    <a:pt x="363" y="858"/>
                    <a:pt x="364" y="859"/>
                    <a:pt x="367" y="859"/>
                  </a:cubicBezTo>
                  <a:close/>
                  <a:moveTo>
                    <a:pt x="589" y="615"/>
                  </a:moveTo>
                  <a:cubicBezTo>
                    <a:pt x="588" y="634"/>
                    <a:pt x="587" y="652"/>
                    <a:pt x="586" y="670"/>
                  </a:cubicBezTo>
                  <a:cubicBezTo>
                    <a:pt x="585" y="685"/>
                    <a:pt x="584" y="701"/>
                    <a:pt x="583" y="717"/>
                  </a:cubicBezTo>
                  <a:cubicBezTo>
                    <a:pt x="579" y="764"/>
                    <a:pt x="575" y="811"/>
                    <a:pt x="571" y="859"/>
                  </a:cubicBezTo>
                  <a:cubicBezTo>
                    <a:pt x="568" y="895"/>
                    <a:pt x="567" y="931"/>
                    <a:pt x="565" y="967"/>
                  </a:cubicBezTo>
                  <a:cubicBezTo>
                    <a:pt x="564" y="985"/>
                    <a:pt x="561" y="1003"/>
                    <a:pt x="559" y="1021"/>
                  </a:cubicBezTo>
                  <a:cubicBezTo>
                    <a:pt x="558" y="1043"/>
                    <a:pt x="557" y="1065"/>
                    <a:pt x="556" y="1088"/>
                  </a:cubicBezTo>
                  <a:cubicBezTo>
                    <a:pt x="588" y="1088"/>
                    <a:pt x="618" y="1088"/>
                    <a:pt x="651" y="1088"/>
                  </a:cubicBezTo>
                  <a:cubicBezTo>
                    <a:pt x="649" y="1072"/>
                    <a:pt x="648" y="1056"/>
                    <a:pt x="647" y="1041"/>
                  </a:cubicBezTo>
                  <a:cubicBezTo>
                    <a:pt x="644" y="996"/>
                    <a:pt x="641" y="951"/>
                    <a:pt x="638" y="906"/>
                  </a:cubicBezTo>
                  <a:cubicBezTo>
                    <a:pt x="635" y="861"/>
                    <a:pt x="631" y="815"/>
                    <a:pt x="629" y="769"/>
                  </a:cubicBezTo>
                  <a:cubicBezTo>
                    <a:pt x="626" y="729"/>
                    <a:pt x="625" y="688"/>
                    <a:pt x="622" y="648"/>
                  </a:cubicBezTo>
                  <a:cubicBezTo>
                    <a:pt x="622" y="637"/>
                    <a:pt x="620" y="626"/>
                    <a:pt x="618" y="615"/>
                  </a:cubicBezTo>
                  <a:cubicBezTo>
                    <a:pt x="609" y="615"/>
                    <a:pt x="600" y="615"/>
                    <a:pt x="589" y="6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67" name="Freeform 11">
              <a:extLst>
                <a:ext uri="{FF2B5EF4-FFF2-40B4-BE49-F238E27FC236}">
                  <a16:creationId xmlns:a16="http://schemas.microsoft.com/office/drawing/2014/main" id="{CCD4989F-F5A0-4440-81CB-371FAA09F4B6}"/>
                </a:ext>
              </a:extLst>
            </p:cNvPr>
            <p:cNvSpPr>
              <a:spLocks noEditPoints="1"/>
            </p:cNvSpPr>
            <p:nvPr/>
          </p:nvSpPr>
          <p:spPr bwMode="auto">
            <a:xfrm>
              <a:off x="4341813" y="1709738"/>
              <a:ext cx="107950" cy="104775"/>
            </a:xfrm>
            <a:custGeom>
              <a:avLst/>
              <a:gdLst>
                <a:gd name="T0" fmla="*/ 92 w 183"/>
                <a:gd name="T1" fmla="*/ 172 h 176"/>
                <a:gd name="T2" fmla="*/ 22 w 183"/>
                <a:gd name="T3" fmla="*/ 140 h 176"/>
                <a:gd name="T4" fmla="*/ 43 w 183"/>
                <a:gd name="T5" fmla="*/ 22 h 176"/>
                <a:gd name="T6" fmla="*/ 173 w 183"/>
                <a:gd name="T7" fmla="*/ 64 h 176"/>
                <a:gd name="T8" fmla="*/ 144 w 183"/>
                <a:gd name="T9" fmla="*/ 159 h 176"/>
                <a:gd name="T10" fmla="*/ 93 w 183"/>
                <a:gd name="T11" fmla="*/ 176 h 176"/>
                <a:gd name="T12" fmla="*/ 92 w 183"/>
                <a:gd name="T13" fmla="*/ 172 h 176"/>
                <a:gd name="T14" fmla="*/ 117 w 183"/>
                <a:gd name="T15" fmla="*/ 91 h 176"/>
                <a:gd name="T16" fmla="*/ 112 w 183"/>
                <a:gd name="T17" fmla="*/ 64 h 176"/>
                <a:gd name="T18" fmla="*/ 93 w 183"/>
                <a:gd name="T19" fmla="*/ 49 h 176"/>
                <a:gd name="T20" fmla="*/ 74 w 183"/>
                <a:gd name="T21" fmla="*/ 64 h 176"/>
                <a:gd name="T22" fmla="*/ 74 w 183"/>
                <a:gd name="T23" fmla="*/ 119 h 176"/>
                <a:gd name="T24" fmla="*/ 92 w 183"/>
                <a:gd name="T25" fmla="*/ 135 h 176"/>
                <a:gd name="T26" fmla="*/ 112 w 183"/>
                <a:gd name="T27" fmla="*/ 119 h 176"/>
                <a:gd name="T28" fmla="*/ 117 w 183"/>
                <a:gd name="T29"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76">
                  <a:moveTo>
                    <a:pt x="92" y="172"/>
                  </a:moveTo>
                  <a:cubicBezTo>
                    <a:pt x="63" y="173"/>
                    <a:pt x="38" y="166"/>
                    <a:pt x="22" y="140"/>
                  </a:cubicBezTo>
                  <a:cubicBezTo>
                    <a:pt x="0" y="103"/>
                    <a:pt x="5" y="44"/>
                    <a:pt x="43" y="22"/>
                  </a:cubicBezTo>
                  <a:cubicBezTo>
                    <a:pt x="82" y="0"/>
                    <a:pt x="157" y="3"/>
                    <a:pt x="173" y="64"/>
                  </a:cubicBezTo>
                  <a:cubicBezTo>
                    <a:pt x="183" y="100"/>
                    <a:pt x="176" y="139"/>
                    <a:pt x="144" y="159"/>
                  </a:cubicBezTo>
                  <a:cubicBezTo>
                    <a:pt x="129" y="168"/>
                    <a:pt x="110" y="171"/>
                    <a:pt x="93" y="176"/>
                  </a:cubicBezTo>
                  <a:cubicBezTo>
                    <a:pt x="93" y="175"/>
                    <a:pt x="92" y="174"/>
                    <a:pt x="92" y="172"/>
                  </a:cubicBezTo>
                  <a:close/>
                  <a:moveTo>
                    <a:pt x="117" y="91"/>
                  </a:moveTo>
                  <a:cubicBezTo>
                    <a:pt x="115" y="82"/>
                    <a:pt x="115" y="73"/>
                    <a:pt x="112" y="64"/>
                  </a:cubicBezTo>
                  <a:cubicBezTo>
                    <a:pt x="109" y="55"/>
                    <a:pt x="104" y="49"/>
                    <a:pt x="93" y="49"/>
                  </a:cubicBezTo>
                  <a:cubicBezTo>
                    <a:pt x="81" y="49"/>
                    <a:pt x="75" y="55"/>
                    <a:pt x="74" y="64"/>
                  </a:cubicBezTo>
                  <a:cubicBezTo>
                    <a:pt x="72" y="82"/>
                    <a:pt x="72" y="101"/>
                    <a:pt x="74" y="119"/>
                  </a:cubicBezTo>
                  <a:cubicBezTo>
                    <a:pt x="75" y="125"/>
                    <a:pt x="86" y="135"/>
                    <a:pt x="92" y="135"/>
                  </a:cubicBezTo>
                  <a:cubicBezTo>
                    <a:pt x="99" y="134"/>
                    <a:pt x="108" y="126"/>
                    <a:pt x="112" y="119"/>
                  </a:cubicBezTo>
                  <a:cubicBezTo>
                    <a:pt x="116" y="111"/>
                    <a:pt x="115" y="101"/>
                    <a:pt x="117"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68" name="Freeform 12">
              <a:extLst>
                <a:ext uri="{FF2B5EF4-FFF2-40B4-BE49-F238E27FC236}">
                  <a16:creationId xmlns:a16="http://schemas.microsoft.com/office/drawing/2014/main" id="{2A8524CE-2A4A-4F2A-872B-2B5FD605122B}"/>
                </a:ext>
              </a:extLst>
            </p:cNvPr>
            <p:cNvSpPr>
              <a:spLocks noEditPoints="1"/>
            </p:cNvSpPr>
            <p:nvPr/>
          </p:nvSpPr>
          <p:spPr bwMode="auto">
            <a:xfrm>
              <a:off x="4894263" y="1616076"/>
              <a:ext cx="103187" cy="96838"/>
            </a:xfrm>
            <a:custGeom>
              <a:avLst/>
              <a:gdLst>
                <a:gd name="T0" fmla="*/ 84 w 173"/>
                <a:gd name="T1" fmla="*/ 164 h 164"/>
                <a:gd name="T2" fmla="*/ 19 w 173"/>
                <a:gd name="T3" fmla="*/ 133 h 164"/>
                <a:gd name="T4" fmla="*/ 12 w 173"/>
                <a:gd name="T5" fmla="*/ 46 h 164"/>
                <a:gd name="T6" fmla="*/ 76 w 173"/>
                <a:gd name="T7" fmla="*/ 2 h 164"/>
                <a:gd name="T8" fmla="*/ 141 w 173"/>
                <a:gd name="T9" fmla="*/ 15 h 164"/>
                <a:gd name="T10" fmla="*/ 170 w 173"/>
                <a:gd name="T11" fmla="*/ 59 h 164"/>
                <a:gd name="T12" fmla="*/ 170 w 173"/>
                <a:gd name="T13" fmla="*/ 106 h 164"/>
                <a:gd name="T14" fmla="*/ 84 w 173"/>
                <a:gd name="T15" fmla="*/ 164 h 164"/>
                <a:gd name="T16" fmla="*/ 65 w 173"/>
                <a:gd name="T17" fmla="*/ 83 h 164"/>
                <a:gd name="T18" fmla="*/ 70 w 173"/>
                <a:gd name="T19" fmla="*/ 112 h 164"/>
                <a:gd name="T20" fmla="*/ 89 w 173"/>
                <a:gd name="T21" fmla="*/ 126 h 164"/>
                <a:gd name="T22" fmla="*/ 107 w 173"/>
                <a:gd name="T23" fmla="*/ 112 h 164"/>
                <a:gd name="T24" fmla="*/ 107 w 173"/>
                <a:gd name="T25" fmla="*/ 55 h 164"/>
                <a:gd name="T26" fmla="*/ 89 w 173"/>
                <a:gd name="T27" fmla="*/ 40 h 164"/>
                <a:gd name="T28" fmla="*/ 70 w 173"/>
                <a:gd name="T29" fmla="*/ 55 h 164"/>
                <a:gd name="T30" fmla="*/ 65 w 173"/>
                <a:gd name="T31"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4">
                  <a:moveTo>
                    <a:pt x="84" y="164"/>
                  </a:moveTo>
                  <a:cubicBezTo>
                    <a:pt x="63" y="163"/>
                    <a:pt x="36" y="158"/>
                    <a:pt x="19" y="133"/>
                  </a:cubicBezTo>
                  <a:cubicBezTo>
                    <a:pt x="2" y="106"/>
                    <a:pt x="0" y="77"/>
                    <a:pt x="12" y="46"/>
                  </a:cubicBezTo>
                  <a:cubicBezTo>
                    <a:pt x="23" y="17"/>
                    <a:pt x="46" y="5"/>
                    <a:pt x="76" y="2"/>
                  </a:cubicBezTo>
                  <a:cubicBezTo>
                    <a:pt x="99" y="0"/>
                    <a:pt x="120" y="3"/>
                    <a:pt x="141" y="15"/>
                  </a:cubicBezTo>
                  <a:cubicBezTo>
                    <a:pt x="157" y="26"/>
                    <a:pt x="166" y="42"/>
                    <a:pt x="170" y="59"/>
                  </a:cubicBezTo>
                  <a:cubicBezTo>
                    <a:pt x="173" y="74"/>
                    <a:pt x="173" y="91"/>
                    <a:pt x="170" y="106"/>
                  </a:cubicBezTo>
                  <a:cubicBezTo>
                    <a:pt x="163" y="143"/>
                    <a:pt x="132" y="164"/>
                    <a:pt x="84" y="164"/>
                  </a:cubicBezTo>
                  <a:close/>
                  <a:moveTo>
                    <a:pt x="65" y="83"/>
                  </a:moveTo>
                  <a:cubicBezTo>
                    <a:pt x="66" y="93"/>
                    <a:pt x="67" y="103"/>
                    <a:pt x="70" y="112"/>
                  </a:cubicBezTo>
                  <a:cubicBezTo>
                    <a:pt x="72" y="121"/>
                    <a:pt x="78" y="126"/>
                    <a:pt x="89" y="126"/>
                  </a:cubicBezTo>
                  <a:cubicBezTo>
                    <a:pt x="100" y="126"/>
                    <a:pt x="107" y="120"/>
                    <a:pt x="107" y="112"/>
                  </a:cubicBezTo>
                  <a:cubicBezTo>
                    <a:pt x="109" y="93"/>
                    <a:pt x="110" y="74"/>
                    <a:pt x="107" y="55"/>
                  </a:cubicBezTo>
                  <a:cubicBezTo>
                    <a:pt x="106" y="49"/>
                    <a:pt x="95" y="40"/>
                    <a:pt x="89" y="40"/>
                  </a:cubicBezTo>
                  <a:cubicBezTo>
                    <a:pt x="82" y="40"/>
                    <a:pt x="74" y="49"/>
                    <a:pt x="70" y="55"/>
                  </a:cubicBezTo>
                  <a:cubicBezTo>
                    <a:pt x="66" y="63"/>
                    <a:pt x="67" y="73"/>
                    <a:pt x="65" y="8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69" name="Freeform 13">
              <a:extLst>
                <a:ext uri="{FF2B5EF4-FFF2-40B4-BE49-F238E27FC236}">
                  <a16:creationId xmlns:a16="http://schemas.microsoft.com/office/drawing/2014/main" id="{C10E8A8B-C827-4CC0-9468-3CFA485D642F}"/>
                </a:ext>
              </a:extLst>
            </p:cNvPr>
            <p:cNvSpPr>
              <a:spLocks/>
            </p:cNvSpPr>
            <p:nvPr/>
          </p:nvSpPr>
          <p:spPr bwMode="auto">
            <a:xfrm>
              <a:off x="4946650" y="1614488"/>
              <a:ext cx="133350" cy="198438"/>
            </a:xfrm>
            <a:custGeom>
              <a:avLst/>
              <a:gdLst>
                <a:gd name="T0" fmla="*/ 0 w 225"/>
                <a:gd name="T1" fmla="*/ 332 h 333"/>
                <a:gd name="T2" fmla="*/ 25 w 225"/>
                <a:gd name="T3" fmla="*/ 285 h 333"/>
                <a:gd name="T4" fmla="*/ 167 w 225"/>
                <a:gd name="T5" fmla="*/ 21 h 333"/>
                <a:gd name="T6" fmla="*/ 199 w 225"/>
                <a:gd name="T7" fmla="*/ 3 h 333"/>
                <a:gd name="T8" fmla="*/ 225 w 225"/>
                <a:gd name="T9" fmla="*/ 3 h 333"/>
                <a:gd name="T10" fmla="*/ 193 w 225"/>
                <a:gd name="T11" fmla="*/ 64 h 333"/>
                <a:gd name="T12" fmla="*/ 147 w 225"/>
                <a:gd name="T13" fmla="*/ 148 h 333"/>
                <a:gd name="T14" fmla="*/ 51 w 225"/>
                <a:gd name="T15" fmla="*/ 324 h 333"/>
                <a:gd name="T16" fmla="*/ 41 w 225"/>
                <a:gd name="T17" fmla="*/ 332 h 333"/>
                <a:gd name="T18" fmla="*/ 0 w 225"/>
                <a:gd name="T19" fmla="*/ 3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33">
                  <a:moveTo>
                    <a:pt x="0" y="332"/>
                  </a:moveTo>
                  <a:cubicBezTo>
                    <a:pt x="9" y="315"/>
                    <a:pt x="17" y="300"/>
                    <a:pt x="25" y="285"/>
                  </a:cubicBezTo>
                  <a:cubicBezTo>
                    <a:pt x="72" y="197"/>
                    <a:pt x="120" y="109"/>
                    <a:pt x="167" y="21"/>
                  </a:cubicBezTo>
                  <a:cubicBezTo>
                    <a:pt x="175" y="7"/>
                    <a:pt x="183" y="0"/>
                    <a:pt x="199" y="3"/>
                  </a:cubicBezTo>
                  <a:cubicBezTo>
                    <a:pt x="207" y="4"/>
                    <a:pt x="215" y="3"/>
                    <a:pt x="225" y="3"/>
                  </a:cubicBezTo>
                  <a:cubicBezTo>
                    <a:pt x="214" y="24"/>
                    <a:pt x="204" y="45"/>
                    <a:pt x="193" y="64"/>
                  </a:cubicBezTo>
                  <a:cubicBezTo>
                    <a:pt x="178" y="92"/>
                    <a:pt x="162" y="120"/>
                    <a:pt x="147" y="148"/>
                  </a:cubicBezTo>
                  <a:cubicBezTo>
                    <a:pt x="115" y="206"/>
                    <a:pt x="83" y="265"/>
                    <a:pt x="51" y="324"/>
                  </a:cubicBezTo>
                  <a:cubicBezTo>
                    <a:pt x="49" y="327"/>
                    <a:pt x="44" y="332"/>
                    <a:pt x="41" y="332"/>
                  </a:cubicBezTo>
                  <a:cubicBezTo>
                    <a:pt x="28" y="333"/>
                    <a:pt x="15" y="332"/>
                    <a:pt x="0" y="3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sp>
          <p:nvSpPr>
            <p:cNvPr id="70" name="Freeform 14">
              <a:extLst>
                <a:ext uri="{FF2B5EF4-FFF2-40B4-BE49-F238E27FC236}">
                  <a16:creationId xmlns:a16="http://schemas.microsoft.com/office/drawing/2014/main" id="{870ECE54-98BE-47B4-8866-F82C2A5F64C5}"/>
                </a:ext>
              </a:extLst>
            </p:cNvPr>
            <p:cNvSpPr>
              <a:spLocks/>
            </p:cNvSpPr>
            <p:nvPr/>
          </p:nvSpPr>
          <p:spPr bwMode="auto">
            <a:xfrm>
              <a:off x="4265613" y="1616076"/>
              <a:ext cx="133350" cy="195263"/>
            </a:xfrm>
            <a:custGeom>
              <a:avLst/>
              <a:gdLst>
                <a:gd name="T0" fmla="*/ 46 w 224"/>
                <a:gd name="T1" fmla="*/ 330 h 330"/>
                <a:gd name="T2" fmla="*/ 0 w 224"/>
                <a:gd name="T3" fmla="*/ 330 h 330"/>
                <a:gd name="T4" fmla="*/ 16 w 224"/>
                <a:gd name="T5" fmla="*/ 297 h 330"/>
                <a:gd name="T6" fmla="*/ 85 w 224"/>
                <a:gd name="T7" fmla="*/ 171 h 330"/>
                <a:gd name="T8" fmla="*/ 173 w 224"/>
                <a:gd name="T9" fmla="*/ 8 h 330"/>
                <a:gd name="T10" fmla="*/ 182 w 224"/>
                <a:gd name="T11" fmla="*/ 1 h 330"/>
                <a:gd name="T12" fmla="*/ 224 w 224"/>
                <a:gd name="T13" fmla="*/ 1 h 330"/>
                <a:gd name="T14" fmla="*/ 46 w 224"/>
                <a:gd name="T15" fmla="*/ 330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330">
                  <a:moveTo>
                    <a:pt x="46" y="330"/>
                  </a:moveTo>
                  <a:cubicBezTo>
                    <a:pt x="31" y="330"/>
                    <a:pt x="17" y="330"/>
                    <a:pt x="0" y="330"/>
                  </a:cubicBezTo>
                  <a:cubicBezTo>
                    <a:pt x="6" y="318"/>
                    <a:pt x="10" y="307"/>
                    <a:pt x="16" y="297"/>
                  </a:cubicBezTo>
                  <a:cubicBezTo>
                    <a:pt x="39" y="255"/>
                    <a:pt x="62" y="213"/>
                    <a:pt x="85" y="171"/>
                  </a:cubicBezTo>
                  <a:cubicBezTo>
                    <a:pt x="114" y="117"/>
                    <a:pt x="143" y="62"/>
                    <a:pt x="173" y="8"/>
                  </a:cubicBezTo>
                  <a:cubicBezTo>
                    <a:pt x="174" y="5"/>
                    <a:pt x="179" y="1"/>
                    <a:pt x="182" y="1"/>
                  </a:cubicBezTo>
                  <a:cubicBezTo>
                    <a:pt x="195" y="0"/>
                    <a:pt x="208" y="1"/>
                    <a:pt x="224" y="1"/>
                  </a:cubicBezTo>
                  <a:cubicBezTo>
                    <a:pt x="164" y="112"/>
                    <a:pt x="105" y="220"/>
                    <a:pt x="46" y="3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63666A"/>
                </a:solidFill>
                <a:latin typeface="Open Sans"/>
              </a:endParaRPr>
            </a:p>
          </p:txBody>
        </p:sp>
      </p:grpSp>
      <p:grpSp>
        <p:nvGrpSpPr>
          <p:cNvPr id="71" name="Group 70">
            <a:extLst>
              <a:ext uri="{FF2B5EF4-FFF2-40B4-BE49-F238E27FC236}">
                <a16:creationId xmlns:a16="http://schemas.microsoft.com/office/drawing/2014/main" id="{D316F316-F7D0-4D68-BE3B-24B5A932D164}"/>
              </a:ext>
            </a:extLst>
          </p:cNvPr>
          <p:cNvGrpSpPr/>
          <p:nvPr/>
        </p:nvGrpSpPr>
        <p:grpSpPr>
          <a:xfrm>
            <a:off x="1291784" y="3385033"/>
            <a:ext cx="965205" cy="999926"/>
            <a:chOff x="446088" y="188913"/>
            <a:chExt cx="882649" cy="914401"/>
          </a:xfrm>
          <a:solidFill>
            <a:schemeClr val="accent4"/>
          </a:solidFill>
        </p:grpSpPr>
        <p:sp>
          <p:nvSpPr>
            <p:cNvPr id="72" name="Freeform 6">
              <a:extLst>
                <a:ext uri="{FF2B5EF4-FFF2-40B4-BE49-F238E27FC236}">
                  <a16:creationId xmlns:a16="http://schemas.microsoft.com/office/drawing/2014/main" id="{37390DF3-02C2-4EF8-8E62-287A8788DED6}"/>
                </a:ext>
              </a:extLst>
            </p:cNvPr>
            <p:cNvSpPr>
              <a:spLocks/>
            </p:cNvSpPr>
            <p:nvPr/>
          </p:nvSpPr>
          <p:spPr bwMode="auto">
            <a:xfrm>
              <a:off x="631825" y="188913"/>
              <a:ext cx="696912" cy="854075"/>
            </a:xfrm>
            <a:custGeom>
              <a:avLst/>
              <a:gdLst>
                <a:gd name="T0" fmla="*/ 2030 w 2192"/>
                <a:gd name="T1" fmla="*/ 0 h 2689"/>
                <a:gd name="T2" fmla="*/ 2077 w 2192"/>
                <a:gd name="T3" fmla="*/ 14 h 2689"/>
                <a:gd name="T4" fmla="*/ 2192 w 2192"/>
                <a:gd name="T5" fmla="*/ 188 h 2689"/>
                <a:gd name="T6" fmla="*/ 2192 w 2192"/>
                <a:gd name="T7" fmla="*/ 1411 h 2689"/>
                <a:gd name="T8" fmla="*/ 2192 w 2192"/>
                <a:gd name="T9" fmla="*/ 2497 h 2689"/>
                <a:gd name="T10" fmla="*/ 2055 w 2192"/>
                <a:gd name="T11" fmla="*/ 2682 h 2689"/>
                <a:gd name="T12" fmla="*/ 2006 w 2192"/>
                <a:gd name="T13" fmla="*/ 2689 h 2689"/>
                <a:gd name="T14" fmla="*/ 958 w 2192"/>
                <a:gd name="T15" fmla="*/ 2689 h 2689"/>
                <a:gd name="T16" fmla="*/ 946 w 2192"/>
                <a:gd name="T17" fmla="*/ 2689 h 2689"/>
                <a:gd name="T18" fmla="*/ 953 w 2192"/>
                <a:gd name="T19" fmla="*/ 2677 h 2689"/>
                <a:gd name="T20" fmla="*/ 1014 w 2192"/>
                <a:gd name="T21" fmla="*/ 2579 h 2689"/>
                <a:gd name="T22" fmla="*/ 1042 w 2192"/>
                <a:gd name="T23" fmla="*/ 2562 h 2689"/>
                <a:gd name="T24" fmla="*/ 1999 w 2192"/>
                <a:gd name="T25" fmla="*/ 2563 h 2689"/>
                <a:gd name="T26" fmla="*/ 2067 w 2192"/>
                <a:gd name="T27" fmla="*/ 2514 h 2689"/>
                <a:gd name="T28" fmla="*/ 2068 w 2192"/>
                <a:gd name="T29" fmla="*/ 2495 h 2689"/>
                <a:gd name="T30" fmla="*/ 2069 w 2192"/>
                <a:gd name="T31" fmla="*/ 192 h 2689"/>
                <a:gd name="T32" fmla="*/ 1999 w 2192"/>
                <a:gd name="T33" fmla="*/ 125 h 2689"/>
                <a:gd name="T34" fmla="*/ 1139 w 2192"/>
                <a:gd name="T35" fmla="*/ 125 h 2689"/>
                <a:gd name="T36" fmla="*/ 199 w 2192"/>
                <a:gd name="T37" fmla="*/ 125 h 2689"/>
                <a:gd name="T38" fmla="*/ 149 w 2192"/>
                <a:gd name="T39" fmla="*/ 139 h 2689"/>
                <a:gd name="T40" fmla="*/ 126 w 2192"/>
                <a:gd name="T41" fmla="*/ 194 h 2689"/>
                <a:gd name="T42" fmla="*/ 126 w 2192"/>
                <a:gd name="T43" fmla="*/ 299 h 2689"/>
                <a:gd name="T44" fmla="*/ 126 w 2192"/>
                <a:gd name="T45" fmla="*/ 1173 h 2689"/>
                <a:gd name="T46" fmla="*/ 126 w 2192"/>
                <a:gd name="T47" fmla="*/ 1192 h 2689"/>
                <a:gd name="T48" fmla="*/ 2 w 2192"/>
                <a:gd name="T49" fmla="*/ 1208 h 2689"/>
                <a:gd name="T50" fmla="*/ 2 w 2192"/>
                <a:gd name="T51" fmla="*/ 1190 h 2689"/>
                <a:gd name="T52" fmla="*/ 1 w 2192"/>
                <a:gd name="T53" fmla="*/ 198 h 2689"/>
                <a:gd name="T54" fmla="*/ 163 w 2192"/>
                <a:gd name="T55" fmla="*/ 2 h 2689"/>
                <a:gd name="T56" fmla="*/ 167 w 2192"/>
                <a:gd name="T57" fmla="*/ 0 h 2689"/>
                <a:gd name="T58" fmla="*/ 2030 w 2192"/>
                <a:gd name="T59" fmla="*/ 0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2" h="2689">
                  <a:moveTo>
                    <a:pt x="2030" y="0"/>
                  </a:moveTo>
                  <a:cubicBezTo>
                    <a:pt x="2046" y="5"/>
                    <a:pt x="2062" y="8"/>
                    <a:pt x="2077" y="14"/>
                  </a:cubicBezTo>
                  <a:cubicBezTo>
                    <a:pt x="2149" y="43"/>
                    <a:pt x="2192" y="109"/>
                    <a:pt x="2192" y="188"/>
                  </a:cubicBezTo>
                  <a:cubicBezTo>
                    <a:pt x="2192" y="596"/>
                    <a:pt x="2192" y="1003"/>
                    <a:pt x="2192" y="1411"/>
                  </a:cubicBezTo>
                  <a:cubicBezTo>
                    <a:pt x="2192" y="1773"/>
                    <a:pt x="2192" y="2135"/>
                    <a:pt x="2192" y="2497"/>
                  </a:cubicBezTo>
                  <a:cubicBezTo>
                    <a:pt x="2192" y="2585"/>
                    <a:pt x="2138" y="2659"/>
                    <a:pt x="2055" y="2682"/>
                  </a:cubicBezTo>
                  <a:cubicBezTo>
                    <a:pt x="2039" y="2686"/>
                    <a:pt x="2022" y="2689"/>
                    <a:pt x="2006" y="2689"/>
                  </a:cubicBezTo>
                  <a:cubicBezTo>
                    <a:pt x="1657" y="2689"/>
                    <a:pt x="1307" y="2689"/>
                    <a:pt x="958" y="2689"/>
                  </a:cubicBezTo>
                  <a:cubicBezTo>
                    <a:pt x="955" y="2689"/>
                    <a:pt x="951" y="2689"/>
                    <a:pt x="946" y="2689"/>
                  </a:cubicBezTo>
                  <a:cubicBezTo>
                    <a:pt x="949" y="2684"/>
                    <a:pt x="951" y="2681"/>
                    <a:pt x="953" y="2677"/>
                  </a:cubicBezTo>
                  <a:cubicBezTo>
                    <a:pt x="973" y="2645"/>
                    <a:pt x="995" y="2613"/>
                    <a:pt x="1014" y="2579"/>
                  </a:cubicBezTo>
                  <a:cubicBezTo>
                    <a:pt x="1021" y="2567"/>
                    <a:pt x="1028" y="2562"/>
                    <a:pt x="1042" y="2562"/>
                  </a:cubicBezTo>
                  <a:cubicBezTo>
                    <a:pt x="1361" y="2563"/>
                    <a:pt x="1680" y="2563"/>
                    <a:pt x="1999" y="2563"/>
                  </a:cubicBezTo>
                  <a:cubicBezTo>
                    <a:pt x="2035" y="2563"/>
                    <a:pt x="2059" y="2546"/>
                    <a:pt x="2067" y="2514"/>
                  </a:cubicBezTo>
                  <a:cubicBezTo>
                    <a:pt x="2068" y="2508"/>
                    <a:pt x="2068" y="2502"/>
                    <a:pt x="2068" y="2495"/>
                  </a:cubicBezTo>
                  <a:cubicBezTo>
                    <a:pt x="2069" y="1728"/>
                    <a:pt x="2069" y="960"/>
                    <a:pt x="2069" y="192"/>
                  </a:cubicBezTo>
                  <a:cubicBezTo>
                    <a:pt x="2069" y="150"/>
                    <a:pt x="2043" y="125"/>
                    <a:pt x="1999" y="125"/>
                  </a:cubicBezTo>
                  <a:cubicBezTo>
                    <a:pt x="1712" y="125"/>
                    <a:pt x="1426" y="125"/>
                    <a:pt x="1139" y="125"/>
                  </a:cubicBezTo>
                  <a:cubicBezTo>
                    <a:pt x="826" y="125"/>
                    <a:pt x="512" y="125"/>
                    <a:pt x="199" y="125"/>
                  </a:cubicBezTo>
                  <a:cubicBezTo>
                    <a:pt x="181" y="125"/>
                    <a:pt x="164" y="127"/>
                    <a:pt x="149" y="139"/>
                  </a:cubicBezTo>
                  <a:cubicBezTo>
                    <a:pt x="132" y="154"/>
                    <a:pt x="126" y="173"/>
                    <a:pt x="126" y="194"/>
                  </a:cubicBezTo>
                  <a:cubicBezTo>
                    <a:pt x="126" y="229"/>
                    <a:pt x="126" y="264"/>
                    <a:pt x="126" y="299"/>
                  </a:cubicBezTo>
                  <a:cubicBezTo>
                    <a:pt x="126" y="590"/>
                    <a:pt x="126" y="882"/>
                    <a:pt x="126" y="1173"/>
                  </a:cubicBezTo>
                  <a:cubicBezTo>
                    <a:pt x="126" y="1179"/>
                    <a:pt x="126" y="1186"/>
                    <a:pt x="126" y="1192"/>
                  </a:cubicBezTo>
                  <a:cubicBezTo>
                    <a:pt x="84" y="1198"/>
                    <a:pt x="44" y="1203"/>
                    <a:pt x="2" y="1208"/>
                  </a:cubicBezTo>
                  <a:cubicBezTo>
                    <a:pt x="2" y="1202"/>
                    <a:pt x="2" y="1196"/>
                    <a:pt x="2" y="1190"/>
                  </a:cubicBezTo>
                  <a:cubicBezTo>
                    <a:pt x="2" y="860"/>
                    <a:pt x="3" y="529"/>
                    <a:pt x="1" y="198"/>
                  </a:cubicBezTo>
                  <a:cubicBezTo>
                    <a:pt x="0" y="93"/>
                    <a:pt x="78" y="12"/>
                    <a:pt x="163" y="2"/>
                  </a:cubicBezTo>
                  <a:cubicBezTo>
                    <a:pt x="164" y="2"/>
                    <a:pt x="165" y="1"/>
                    <a:pt x="167" y="0"/>
                  </a:cubicBezTo>
                  <a:cubicBezTo>
                    <a:pt x="788" y="0"/>
                    <a:pt x="1409" y="0"/>
                    <a:pt x="2030" y="0"/>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73" name="Freeform 7">
              <a:extLst>
                <a:ext uri="{FF2B5EF4-FFF2-40B4-BE49-F238E27FC236}">
                  <a16:creationId xmlns:a16="http://schemas.microsoft.com/office/drawing/2014/main" id="{DDBCDD36-CED4-4091-AE86-55306454D8F7}"/>
                </a:ext>
              </a:extLst>
            </p:cNvPr>
            <p:cNvSpPr>
              <a:spLocks noEditPoints="1"/>
            </p:cNvSpPr>
            <p:nvPr/>
          </p:nvSpPr>
          <p:spPr bwMode="auto">
            <a:xfrm>
              <a:off x="446088" y="619126"/>
              <a:ext cx="495300" cy="484188"/>
            </a:xfrm>
            <a:custGeom>
              <a:avLst/>
              <a:gdLst>
                <a:gd name="T0" fmla="*/ 728 w 1559"/>
                <a:gd name="T1" fmla="*/ 1526 h 1526"/>
                <a:gd name="T2" fmla="*/ 646 w 1559"/>
                <a:gd name="T3" fmla="*/ 1514 h 1526"/>
                <a:gd name="T4" fmla="*/ 217 w 1559"/>
                <a:gd name="T5" fmla="*/ 1278 h 1526"/>
                <a:gd name="T6" fmla="*/ 30 w 1559"/>
                <a:gd name="T7" fmla="*/ 878 h 1526"/>
                <a:gd name="T8" fmla="*/ 207 w 1559"/>
                <a:gd name="T9" fmla="*/ 282 h 1526"/>
                <a:gd name="T10" fmla="*/ 648 w 1559"/>
                <a:gd name="T11" fmla="*/ 34 h 1526"/>
                <a:gd name="T12" fmla="*/ 1206 w 1559"/>
                <a:gd name="T13" fmla="*/ 160 h 1526"/>
                <a:gd name="T14" fmla="*/ 1510 w 1559"/>
                <a:gd name="T15" fmla="*/ 616 h 1526"/>
                <a:gd name="T16" fmla="*/ 1368 w 1559"/>
                <a:gd name="T17" fmla="*/ 1236 h 1526"/>
                <a:gd name="T18" fmla="*/ 1239 w 1559"/>
                <a:gd name="T19" fmla="*/ 1366 h 1526"/>
                <a:gd name="T20" fmla="*/ 884 w 1559"/>
                <a:gd name="T21" fmla="*/ 1517 h 1526"/>
                <a:gd name="T22" fmla="*/ 819 w 1559"/>
                <a:gd name="T23" fmla="*/ 1526 h 1526"/>
                <a:gd name="T24" fmla="*/ 728 w 1559"/>
                <a:gd name="T25" fmla="*/ 1526 h 1526"/>
                <a:gd name="T26" fmla="*/ 773 w 1559"/>
                <a:gd name="T27" fmla="*/ 148 h 1526"/>
                <a:gd name="T28" fmla="*/ 148 w 1559"/>
                <a:gd name="T29" fmla="*/ 775 h 1526"/>
                <a:gd name="T30" fmla="*/ 773 w 1559"/>
                <a:gd name="T31" fmla="*/ 1400 h 1526"/>
                <a:gd name="T32" fmla="*/ 1403 w 1559"/>
                <a:gd name="T33" fmla="*/ 773 h 1526"/>
                <a:gd name="T34" fmla="*/ 773 w 1559"/>
                <a:gd name="T35" fmla="*/ 14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9" h="1526">
                  <a:moveTo>
                    <a:pt x="728" y="1526"/>
                  </a:moveTo>
                  <a:cubicBezTo>
                    <a:pt x="701" y="1522"/>
                    <a:pt x="673" y="1519"/>
                    <a:pt x="646" y="1514"/>
                  </a:cubicBezTo>
                  <a:cubicBezTo>
                    <a:pt x="476" y="1485"/>
                    <a:pt x="333" y="1405"/>
                    <a:pt x="217" y="1278"/>
                  </a:cubicBezTo>
                  <a:cubicBezTo>
                    <a:pt x="113" y="1165"/>
                    <a:pt x="49" y="1031"/>
                    <a:pt x="30" y="878"/>
                  </a:cubicBezTo>
                  <a:cubicBezTo>
                    <a:pt x="0" y="654"/>
                    <a:pt x="59" y="453"/>
                    <a:pt x="207" y="282"/>
                  </a:cubicBezTo>
                  <a:cubicBezTo>
                    <a:pt x="324" y="146"/>
                    <a:pt x="471" y="63"/>
                    <a:pt x="648" y="34"/>
                  </a:cubicBezTo>
                  <a:cubicBezTo>
                    <a:pt x="850" y="0"/>
                    <a:pt x="1037" y="43"/>
                    <a:pt x="1206" y="160"/>
                  </a:cubicBezTo>
                  <a:cubicBezTo>
                    <a:pt x="1368" y="272"/>
                    <a:pt x="1470" y="424"/>
                    <a:pt x="1510" y="616"/>
                  </a:cubicBezTo>
                  <a:cubicBezTo>
                    <a:pt x="1559" y="843"/>
                    <a:pt x="1510" y="1051"/>
                    <a:pt x="1368" y="1236"/>
                  </a:cubicBezTo>
                  <a:cubicBezTo>
                    <a:pt x="1331" y="1285"/>
                    <a:pt x="1288" y="1329"/>
                    <a:pt x="1239" y="1366"/>
                  </a:cubicBezTo>
                  <a:cubicBezTo>
                    <a:pt x="1133" y="1444"/>
                    <a:pt x="1016" y="1499"/>
                    <a:pt x="884" y="1517"/>
                  </a:cubicBezTo>
                  <a:cubicBezTo>
                    <a:pt x="863" y="1520"/>
                    <a:pt x="841" y="1523"/>
                    <a:pt x="819" y="1526"/>
                  </a:cubicBezTo>
                  <a:cubicBezTo>
                    <a:pt x="789" y="1526"/>
                    <a:pt x="758" y="1526"/>
                    <a:pt x="728" y="1526"/>
                  </a:cubicBezTo>
                  <a:close/>
                  <a:moveTo>
                    <a:pt x="773" y="148"/>
                  </a:moveTo>
                  <a:cubicBezTo>
                    <a:pt x="427" y="149"/>
                    <a:pt x="146" y="430"/>
                    <a:pt x="148" y="775"/>
                  </a:cubicBezTo>
                  <a:cubicBezTo>
                    <a:pt x="150" y="1123"/>
                    <a:pt x="427" y="1399"/>
                    <a:pt x="773" y="1400"/>
                  </a:cubicBezTo>
                  <a:cubicBezTo>
                    <a:pt x="1120" y="1401"/>
                    <a:pt x="1404" y="1117"/>
                    <a:pt x="1403" y="773"/>
                  </a:cubicBezTo>
                  <a:cubicBezTo>
                    <a:pt x="1402" y="417"/>
                    <a:pt x="1110" y="149"/>
                    <a:pt x="773" y="148"/>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74" name="Freeform 8">
              <a:extLst>
                <a:ext uri="{FF2B5EF4-FFF2-40B4-BE49-F238E27FC236}">
                  <a16:creationId xmlns:a16="http://schemas.microsoft.com/office/drawing/2014/main" id="{0A821F1B-1F40-4E2A-B162-D1E4398AA3EC}"/>
                </a:ext>
              </a:extLst>
            </p:cNvPr>
            <p:cNvSpPr>
              <a:spLocks noEditPoints="1"/>
            </p:cNvSpPr>
            <p:nvPr/>
          </p:nvSpPr>
          <p:spPr bwMode="auto">
            <a:xfrm>
              <a:off x="712788" y="271463"/>
              <a:ext cx="534987" cy="141288"/>
            </a:xfrm>
            <a:custGeom>
              <a:avLst/>
              <a:gdLst>
                <a:gd name="T0" fmla="*/ 1684 w 1684"/>
                <a:gd name="T1" fmla="*/ 448 h 448"/>
                <a:gd name="T2" fmla="*/ 0 w 1684"/>
                <a:gd name="T3" fmla="*/ 448 h 448"/>
                <a:gd name="T4" fmla="*/ 0 w 1684"/>
                <a:gd name="T5" fmla="*/ 0 h 448"/>
                <a:gd name="T6" fmla="*/ 1684 w 1684"/>
                <a:gd name="T7" fmla="*/ 0 h 448"/>
                <a:gd name="T8" fmla="*/ 1684 w 1684"/>
                <a:gd name="T9" fmla="*/ 448 h 448"/>
                <a:gd name="T10" fmla="*/ 62 w 1684"/>
                <a:gd name="T11" fmla="*/ 385 h 448"/>
                <a:gd name="T12" fmla="*/ 1623 w 1684"/>
                <a:gd name="T13" fmla="*/ 385 h 448"/>
                <a:gd name="T14" fmla="*/ 1623 w 1684"/>
                <a:gd name="T15" fmla="*/ 64 h 448"/>
                <a:gd name="T16" fmla="*/ 62 w 1684"/>
                <a:gd name="T17" fmla="*/ 64 h 448"/>
                <a:gd name="T18" fmla="*/ 62 w 1684"/>
                <a:gd name="T19" fmla="*/ 38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4" h="448">
                  <a:moveTo>
                    <a:pt x="1684" y="448"/>
                  </a:moveTo>
                  <a:cubicBezTo>
                    <a:pt x="1122" y="448"/>
                    <a:pt x="562" y="448"/>
                    <a:pt x="0" y="448"/>
                  </a:cubicBezTo>
                  <a:cubicBezTo>
                    <a:pt x="0" y="298"/>
                    <a:pt x="0" y="149"/>
                    <a:pt x="0" y="0"/>
                  </a:cubicBezTo>
                  <a:cubicBezTo>
                    <a:pt x="561" y="0"/>
                    <a:pt x="1122" y="0"/>
                    <a:pt x="1684" y="0"/>
                  </a:cubicBezTo>
                  <a:cubicBezTo>
                    <a:pt x="1684" y="149"/>
                    <a:pt x="1684" y="298"/>
                    <a:pt x="1684" y="448"/>
                  </a:cubicBezTo>
                  <a:close/>
                  <a:moveTo>
                    <a:pt x="62" y="385"/>
                  </a:moveTo>
                  <a:cubicBezTo>
                    <a:pt x="583" y="385"/>
                    <a:pt x="1102" y="385"/>
                    <a:pt x="1623" y="385"/>
                  </a:cubicBezTo>
                  <a:cubicBezTo>
                    <a:pt x="1623" y="278"/>
                    <a:pt x="1623" y="171"/>
                    <a:pt x="1623" y="64"/>
                  </a:cubicBezTo>
                  <a:cubicBezTo>
                    <a:pt x="1102" y="64"/>
                    <a:pt x="583" y="64"/>
                    <a:pt x="62" y="64"/>
                  </a:cubicBezTo>
                  <a:cubicBezTo>
                    <a:pt x="62" y="171"/>
                    <a:pt x="62" y="277"/>
                    <a:pt x="62" y="385"/>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75" name="Freeform 9">
              <a:extLst>
                <a:ext uri="{FF2B5EF4-FFF2-40B4-BE49-F238E27FC236}">
                  <a16:creationId xmlns:a16="http://schemas.microsoft.com/office/drawing/2014/main" id="{C9CB3BB1-0E0A-498E-9D03-3C11FED06AFC}"/>
                </a:ext>
              </a:extLst>
            </p:cNvPr>
            <p:cNvSpPr>
              <a:spLocks noEditPoints="1"/>
            </p:cNvSpPr>
            <p:nvPr/>
          </p:nvSpPr>
          <p:spPr bwMode="auto">
            <a:xfrm>
              <a:off x="1136650" y="666751"/>
              <a:ext cx="107950" cy="280988"/>
            </a:xfrm>
            <a:custGeom>
              <a:avLst/>
              <a:gdLst>
                <a:gd name="T0" fmla="*/ 0 w 340"/>
                <a:gd name="T1" fmla="*/ 442 h 885"/>
                <a:gd name="T2" fmla="*/ 0 w 340"/>
                <a:gd name="T3" fmla="*/ 54 h 885"/>
                <a:gd name="T4" fmla="*/ 54 w 340"/>
                <a:gd name="T5" fmla="*/ 1 h 885"/>
                <a:gd name="T6" fmla="*/ 289 w 340"/>
                <a:gd name="T7" fmla="*/ 1 h 885"/>
                <a:gd name="T8" fmla="*/ 340 w 340"/>
                <a:gd name="T9" fmla="*/ 52 h 885"/>
                <a:gd name="T10" fmla="*/ 340 w 340"/>
                <a:gd name="T11" fmla="*/ 833 h 885"/>
                <a:gd name="T12" fmla="*/ 289 w 340"/>
                <a:gd name="T13" fmla="*/ 885 h 885"/>
                <a:gd name="T14" fmla="*/ 51 w 340"/>
                <a:gd name="T15" fmla="*/ 885 h 885"/>
                <a:gd name="T16" fmla="*/ 0 w 340"/>
                <a:gd name="T17" fmla="*/ 833 h 885"/>
                <a:gd name="T18" fmla="*/ 0 w 340"/>
                <a:gd name="T19" fmla="*/ 442 h 885"/>
                <a:gd name="T20" fmla="*/ 277 w 340"/>
                <a:gd name="T21" fmla="*/ 821 h 885"/>
                <a:gd name="T22" fmla="*/ 277 w 340"/>
                <a:gd name="T23" fmla="*/ 66 h 885"/>
                <a:gd name="T24" fmla="*/ 64 w 340"/>
                <a:gd name="T25" fmla="*/ 66 h 885"/>
                <a:gd name="T26" fmla="*/ 64 w 340"/>
                <a:gd name="T27" fmla="*/ 821 h 885"/>
                <a:gd name="T28" fmla="*/ 277 w 340"/>
                <a:gd name="T29" fmla="*/ 821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885">
                  <a:moveTo>
                    <a:pt x="0" y="442"/>
                  </a:moveTo>
                  <a:cubicBezTo>
                    <a:pt x="0" y="313"/>
                    <a:pt x="0" y="184"/>
                    <a:pt x="0" y="54"/>
                  </a:cubicBezTo>
                  <a:cubicBezTo>
                    <a:pt x="0" y="18"/>
                    <a:pt x="17" y="1"/>
                    <a:pt x="54" y="1"/>
                  </a:cubicBezTo>
                  <a:cubicBezTo>
                    <a:pt x="132" y="0"/>
                    <a:pt x="210" y="0"/>
                    <a:pt x="289" y="1"/>
                  </a:cubicBezTo>
                  <a:cubicBezTo>
                    <a:pt x="323" y="1"/>
                    <a:pt x="340" y="17"/>
                    <a:pt x="340" y="52"/>
                  </a:cubicBezTo>
                  <a:cubicBezTo>
                    <a:pt x="340" y="312"/>
                    <a:pt x="340" y="573"/>
                    <a:pt x="340" y="833"/>
                  </a:cubicBezTo>
                  <a:cubicBezTo>
                    <a:pt x="340" y="867"/>
                    <a:pt x="323" y="885"/>
                    <a:pt x="289" y="885"/>
                  </a:cubicBezTo>
                  <a:cubicBezTo>
                    <a:pt x="209" y="885"/>
                    <a:pt x="130" y="885"/>
                    <a:pt x="51" y="885"/>
                  </a:cubicBezTo>
                  <a:cubicBezTo>
                    <a:pt x="17" y="885"/>
                    <a:pt x="0" y="868"/>
                    <a:pt x="0" y="833"/>
                  </a:cubicBezTo>
                  <a:cubicBezTo>
                    <a:pt x="0" y="703"/>
                    <a:pt x="0" y="572"/>
                    <a:pt x="0" y="442"/>
                  </a:cubicBezTo>
                  <a:close/>
                  <a:moveTo>
                    <a:pt x="277" y="821"/>
                  </a:moveTo>
                  <a:cubicBezTo>
                    <a:pt x="277" y="568"/>
                    <a:pt x="277" y="317"/>
                    <a:pt x="277" y="66"/>
                  </a:cubicBezTo>
                  <a:cubicBezTo>
                    <a:pt x="206" y="66"/>
                    <a:pt x="135" y="66"/>
                    <a:pt x="64" y="66"/>
                  </a:cubicBezTo>
                  <a:cubicBezTo>
                    <a:pt x="64" y="318"/>
                    <a:pt x="64" y="569"/>
                    <a:pt x="64" y="821"/>
                  </a:cubicBezTo>
                  <a:cubicBezTo>
                    <a:pt x="136" y="821"/>
                    <a:pt x="207" y="821"/>
                    <a:pt x="277" y="821"/>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76" name="Freeform 10">
              <a:extLst>
                <a:ext uri="{FF2B5EF4-FFF2-40B4-BE49-F238E27FC236}">
                  <a16:creationId xmlns:a16="http://schemas.microsoft.com/office/drawing/2014/main" id="{32D95042-FC90-4017-B110-1911BBA08617}"/>
                </a:ext>
              </a:extLst>
            </p:cNvPr>
            <p:cNvSpPr>
              <a:spLocks noEditPoints="1"/>
            </p:cNvSpPr>
            <p:nvPr/>
          </p:nvSpPr>
          <p:spPr bwMode="auto">
            <a:xfrm>
              <a:off x="1136650" y="485776"/>
              <a:ext cx="107950" cy="100013"/>
            </a:xfrm>
            <a:custGeom>
              <a:avLst/>
              <a:gdLst>
                <a:gd name="T0" fmla="*/ 171 w 340"/>
                <a:gd name="T1" fmla="*/ 0 h 315"/>
                <a:gd name="T2" fmla="*/ 291 w 340"/>
                <a:gd name="T3" fmla="*/ 0 h 315"/>
                <a:gd name="T4" fmla="*/ 340 w 340"/>
                <a:gd name="T5" fmla="*/ 49 h 315"/>
                <a:gd name="T6" fmla="*/ 340 w 340"/>
                <a:gd name="T7" fmla="*/ 267 h 315"/>
                <a:gd name="T8" fmla="*/ 292 w 340"/>
                <a:gd name="T9" fmla="*/ 315 h 315"/>
                <a:gd name="T10" fmla="*/ 48 w 340"/>
                <a:gd name="T11" fmla="*/ 315 h 315"/>
                <a:gd name="T12" fmla="*/ 0 w 340"/>
                <a:gd name="T13" fmla="*/ 268 h 315"/>
                <a:gd name="T14" fmla="*/ 0 w 340"/>
                <a:gd name="T15" fmla="*/ 47 h 315"/>
                <a:gd name="T16" fmla="*/ 47 w 340"/>
                <a:gd name="T17" fmla="*/ 1 h 315"/>
                <a:gd name="T18" fmla="*/ 171 w 340"/>
                <a:gd name="T19" fmla="*/ 0 h 315"/>
                <a:gd name="T20" fmla="*/ 278 w 340"/>
                <a:gd name="T21" fmla="*/ 253 h 315"/>
                <a:gd name="T22" fmla="*/ 278 w 340"/>
                <a:gd name="T23" fmla="*/ 64 h 315"/>
                <a:gd name="T24" fmla="*/ 64 w 340"/>
                <a:gd name="T25" fmla="*/ 64 h 315"/>
                <a:gd name="T26" fmla="*/ 64 w 340"/>
                <a:gd name="T27" fmla="*/ 253 h 315"/>
                <a:gd name="T28" fmla="*/ 278 w 340"/>
                <a:gd name="T29" fmla="*/ 25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315">
                  <a:moveTo>
                    <a:pt x="171" y="0"/>
                  </a:moveTo>
                  <a:cubicBezTo>
                    <a:pt x="211" y="0"/>
                    <a:pt x="251" y="0"/>
                    <a:pt x="291" y="0"/>
                  </a:cubicBezTo>
                  <a:cubicBezTo>
                    <a:pt x="323" y="1"/>
                    <a:pt x="340" y="17"/>
                    <a:pt x="340" y="49"/>
                  </a:cubicBezTo>
                  <a:cubicBezTo>
                    <a:pt x="340" y="122"/>
                    <a:pt x="340" y="194"/>
                    <a:pt x="340" y="267"/>
                  </a:cubicBezTo>
                  <a:cubicBezTo>
                    <a:pt x="340" y="297"/>
                    <a:pt x="322" y="315"/>
                    <a:pt x="292" y="315"/>
                  </a:cubicBezTo>
                  <a:cubicBezTo>
                    <a:pt x="211" y="315"/>
                    <a:pt x="129" y="315"/>
                    <a:pt x="48" y="315"/>
                  </a:cubicBezTo>
                  <a:cubicBezTo>
                    <a:pt x="19" y="315"/>
                    <a:pt x="0" y="297"/>
                    <a:pt x="0" y="268"/>
                  </a:cubicBezTo>
                  <a:cubicBezTo>
                    <a:pt x="0" y="194"/>
                    <a:pt x="0" y="121"/>
                    <a:pt x="0" y="47"/>
                  </a:cubicBezTo>
                  <a:cubicBezTo>
                    <a:pt x="0" y="19"/>
                    <a:pt x="19" y="1"/>
                    <a:pt x="47" y="1"/>
                  </a:cubicBezTo>
                  <a:cubicBezTo>
                    <a:pt x="88" y="0"/>
                    <a:pt x="129" y="0"/>
                    <a:pt x="171" y="0"/>
                  </a:cubicBezTo>
                  <a:close/>
                  <a:moveTo>
                    <a:pt x="278" y="253"/>
                  </a:moveTo>
                  <a:cubicBezTo>
                    <a:pt x="278" y="189"/>
                    <a:pt x="278" y="127"/>
                    <a:pt x="278" y="64"/>
                  </a:cubicBezTo>
                  <a:cubicBezTo>
                    <a:pt x="206" y="64"/>
                    <a:pt x="135" y="64"/>
                    <a:pt x="64" y="64"/>
                  </a:cubicBezTo>
                  <a:cubicBezTo>
                    <a:pt x="64" y="127"/>
                    <a:pt x="64" y="190"/>
                    <a:pt x="64" y="253"/>
                  </a:cubicBezTo>
                  <a:cubicBezTo>
                    <a:pt x="136" y="253"/>
                    <a:pt x="206" y="253"/>
                    <a:pt x="278" y="253"/>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77" name="Freeform 11">
              <a:extLst>
                <a:ext uri="{FF2B5EF4-FFF2-40B4-BE49-F238E27FC236}">
                  <a16:creationId xmlns:a16="http://schemas.microsoft.com/office/drawing/2014/main" id="{258235F5-050B-40A7-AC5B-B4A41D537ED4}"/>
                </a:ext>
              </a:extLst>
            </p:cNvPr>
            <p:cNvSpPr>
              <a:spLocks noEditPoints="1"/>
            </p:cNvSpPr>
            <p:nvPr/>
          </p:nvSpPr>
          <p:spPr bwMode="auto">
            <a:xfrm>
              <a:off x="935038" y="485776"/>
              <a:ext cx="109537" cy="100013"/>
            </a:xfrm>
            <a:custGeom>
              <a:avLst/>
              <a:gdLst>
                <a:gd name="T0" fmla="*/ 169 w 340"/>
                <a:gd name="T1" fmla="*/ 0 h 315"/>
                <a:gd name="T2" fmla="*/ 287 w 340"/>
                <a:gd name="T3" fmla="*/ 0 h 315"/>
                <a:gd name="T4" fmla="*/ 339 w 340"/>
                <a:gd name="T5" fmla="*/ 51 h 315"/>
                <a:gd name="T6" fmla="*/ 339 w 340"/>
                <a:gd name="T7" fmla="*/ 122 h 315"/>
                <a:gd name="T8" fmla="*/ 339 w 340"/>
                <a:gd name="T9" fmla="*/ 265 h 315"/>
                <a:gd name="T10" fmla="*/ 289 w 340"/>
                <a:gd name="T11" fmla="*/ 315 h 315"/>
                <a:gd name="T12" fmla="*/ 49 w 340"/>
                <a:gd name="T13" fmla="*/ 315 h 315"/>
                <a:gd name="T14" fmla="*/ 0 w 340"/>
                <a:gd name="T15" fmla="*/ 267 h 315"/>
                <a:gd name="T16" fmla="*/ 0 w 340"/>
                <a:gd name="T17" fmla="*/ 48 h 315"/>
                <a:gd name="T18" fmla="*/ 47 w 340"/>
                <a:gd name="T19" fmla="*/ 0 h 315"/>
                <a:gd name="T20" fmla="*/ 169 w 340"/>
                <a:gd name="T21" fmla="*/ 0 h 315"/>
                <a:gd name="T22" fmla="*/ 276 w 340"/>
                <a:gd name="T23" fmla="*/ 64 h 315"/>
                <a:gd name="T24" fmla="*/ 62 w 340"/>
                <a:gd name="T25" fmla="*/ 64 h 315"/>
                <a:gd name="T26" fmla="*/ 62 w 340"/>
                <a:gd name="T27" fmla="*/ 252 h 315"/>
                <a:gd name="T28" fmla="*/ 276 w 340"/>
                <a:gd name="T29" fmla="*/ 252 h 315"/>
                <a:gd name="T30" fmla="*/ 276 w 340"/>
                <a:gd name="T31" fmla="*/ 6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315">
                  <a:moveTo>
                    <a:pt x="169" y="0"/>
                  </a:moveTo>
                  <a:cubicBezTo>
                    <a:pt x="209" y="0"/>
                    <a:pt x="248" y="0"/>
                    <a:pt x="287" y="0"/>
                  </a:cubicBezTo>
                  <a:cubicBezTo>
                    <a:pt x="321" y="1"/>
                    <a:pt x="338" y="17"/>
                    <a:pt x="339" y="51"/>
                  </a:cubicBezTo>
                  <a:cubicBezTo>
                    <a:pt x="340" y="75"/>
                    <a:pt x="339" y="99"/>
                    <a:pt x="339" y="122"/>
                  </a:cubicBezTo>
                  <a:cubicBezTo>
                    <a:pt x="339" y="170"/>
                    <a:pt x="339" y="217"/>
                    <a:pt x="339" y="265"/>
                  </a:cubicBezTo>
                  <a:cubicBezTo>
                    <a:pt x="339" y="298"/>
                    <a:pt x="322" y="315"/>
                    <a:pt x="289" y="315"/>
                  </a:cubicBezTo>
                  <a:cubicBezTo>
                    <a:pt x="209" y="315"/>
                    <a:pt x="129" y="315"/>
                    <a:pt x="49" y="315"/>
                  </a:cubicBezTo>
                  <a:cubicBezTo>
                    <a:pt x="17" y="315"/>
                    <a:pt x="0" y="299"/>
                    <a:pt x="0" y="267"/>
                  </a:cubicBezTo>
                  <a:cubicBezTo>
                    <a:pt x="0" y="194"/>
                    <a:pt x="0" y="121"/>
                    <a:pt x="0" y="48"/>
                  </a:cubicBezTo>
                  <a:cubicBezTo>
                    <a:pt x="0" y="18"/>
                    <a:pt x="17" y="1"/>
                    <a:pt x="47" y="0"/>
                  </a:cubicBezTo>
                  <a:cubicBezTo>
                    <a:pt x="88" y="0"/>
                    <a:pt x="129" y="0"/>
                    <a:pt x="169" y="0"/>
                  </a:cubicBezTo>
                  <a:close/>
                  <a:moveTo>
                    <a:pt x="276" y="64"/>
                  </a:moveTo>
                  <a:cubicBezTo>
                    <a:pt x="204" y="64"/>
                    <a:pt x="133" y="64"/>
                    <a:pt x="62" y="64"/>
                  </a:cubicBezTo>
                  <a:cubicBezTo>
                    <a:pt x="62" y="127"/>
                    <a:pt x="62" y="190"/>
                    <a:pt x="62" y="252"/>
                  </a:cubicBezTo>
                  <a:cubicBezTo>
                    <a:pt x="134" y="252"/>
                    <a:pt x="205" y="252"/>
                    <a:pt x="276" y="252"/>
                  </a:cubicBezTo>
                  <a:cubicBezTo>
                    <a:pt x="276" y="189"/>
                    <a:pt x="276" y="127"/>
                    <a:pt x="276" y="64"/>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78" name="Freeform 12">
              <a:extLst>
                <a:ext uri="{FF2B5EF4-FFF2-40B4-BE49-F238E27FC236}">
                  <a16:creationId xmlns:a16="http://schemas.microsoft.com/office/drawing/2014/main" id="{520C497E-34A9-4F3D-BFB3-9B36F30DFC0C}"/>
                </a:ext>
              </a:extLst>
            </p:cNvPr>
            <p:cNvSpPr>
              <a:spLocks noEditPoints="1"/>
            </p:cNvSpPr>
            <p:nvPr/>
          </p:nvSpPr>
          <p:spPr bwMode="auto">
            <a:xfrm>
              <a:off x="712788" y="485776"/>
              <a:ext cx="107950" cy="103188"/>
            </a:xfrm>
            <a:custGeom>
              <a:avLst/>
              <a:gdLst>
                <a:gd name="T0" fmla="*/ 0 w 342"/>
                <a:gd name="T1" fmla="*/ 254 h 324"/>
                <a:gd name="T2" fmla="*/ 0 w 342"/>
                <a:gd name="T3" fmla="*/ 230 h 324"/>
                <a:gd name="T4" fmla="*/ 0 w 342"/>
                <a:gd name="T5" fmla="*/ 54 h 324"/>
                <a:gd name="T6" fmla="*/ 54 w 342"/>
                <a:gd name="T7" fmla="*/ 0 h 324"/>
                <a:gd name="T8" fmla="*/ 289 w 342"/>
                <a:gd name="T9" fmla="*/ 0 h 324"/>
                <a:gd name="T10" fmla="*/ 340 w 342"/>
                <a:gd name="T11" fmla="*/ 52 h 324"/>
                <a:gd name="T12" fmla="*/ 341 w 342"/>
                <a:gd name="T13" fmla="*/ 262 h 324"/>
                <a:gd name="T14" fmla="*/ 265 w 342"/>
                <a:gd name="T15" fmla="*/ 314 h 324"/>
                <a:gd name="T16" fmla="*/ 107 w 342"/>
                <a:gd name="T17" fmla="*/ 270 h 324"/>
                <a:gd name="T18" fmla="*/ 0 w 342"/>
                <a:gd name="T19" fmla="*/ 254 h 324"/>
                <a:gd name="T20" fmla="*/ 64 w 342"/>
                <a:gd name="T21" fmla="*/ 251 h 324"/>
                <a:gd name="T22" fmla="*/ 278 w 342"/>
                <a:gd name="T23" fmla="*/ 251 h 324"/>
                <a:gd name="T24" fmla="*/ 278 w 342"/>
                <a:gd name="T25" fmla="*/ 64 h 324"/>
                <a:gd name="T26" fmla="*/ 64 w 342"/>
                <a:gd name="T27" fmla="*/ 64 h 324"/>
                <a:gd name="T28" fmla="*/ 64 w 342"/>
                <a:gd name="T29" fmla="*/ 75 h 324"/>
                <a:gd name="T30" fmla="*/ 64 w 342"/>
                <a:gd name="T31" fmla="*/ 25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2" h="324">
                  <a:moveTo>
                    <a:pt x="0" y="254"/>
                  </a:moveTo>
                  <a:cubicBezTo>
                    <a:pt x="0" y="246"/>
                    <a:pt x="0" y="238"/>
                    <a:pt x="0" y="230"/>
                  </a:cubicBezTo>
                  <a:cubicBezTo>
                    <a:pt x="0" y="171"/>
                    <a:pt x="0" y="112"/>
                    <a:pt x="0" y="54"/>
                  </a:cubicBezTo>
                  <a:cubicBezTo>
                    <a:pt x="0" y="16"/>
                    <a:pt x="16" y="0"/>
                    <a:pt x="54" y="0"/>
                  </a:cubicBezTo>
                  <a:cubicBezTo>
                    <a:pt x="133" y="0"/>
                    <a:pt x="211" y="0"/>
                    <a:pt x="289" y="0"/>
                  </a:cubicBezTo>
                  <a:cubicBezTo>
                    <a:pt x="324" y="0"/>
                    <a:pt x="340" y="16"/>
                    <a:pt x="340" y="52"/>
                  </a:cubicBezTo>
                  <a:cubicBezTo>
                    <a:pt x="340" y="122"/>
                    <a:pt x="338" y="192"/>
                    <a:pt x="341" y="262"/>
                  </a:cubicBezTo>
                  <a:cubicBezTo>
                    <a:pt x="342" y="312"/>
                    <a:pt x="301" y="324"/>
                    <a:pt x="265" y="314"/>
                  </a:cubicBezTo>
                  <a:cubicBezTo>
                    <a:pt x="213" y="299"/>
                    <a:pt x="160" y="283"/>
                    <a:pt x="107" y="270"/>
                  </a:cubicBezTo>
                  <a:cubicBezTo>
                    <a:pt x="73" y="262"/>
                    <a:pt x="38" y="260"/>
                    <a:pt x="0" y="254"/>
                  </a:cubicBezTo>
                  <a:close/>
                  <a:moveTo>
                    <a:pt x="64" y="251"/>
                  </a:moveTo>
                  <a:cubicBezTo>
                    <a:pt x="136" y="251"/>
                    <a:pt x="207" y="251"/>
                    <a:pt x="278" y="251"/>
                  </a:cubicBezTo>
                  <a:cubicBezTo>
                    <a:pt x="278" y="188"/>
                    <a:pt x="278" y="127"/>
                    <a:pt x="278" y="64"/>
                  </a:cubicBezTo>
                  <a:cubicBezTo>
                    <a:pt x="206" y="64"/>
                    <a:pt x="135" y="64"/>
                    <a:pt x="64" y="64"/>
                  </a:cubicBezTo>
                  <a:cubicBezTo>
                    <a:pt x="64" y="69"/>
                    <a:pt x="64" y="72"/>
                    <a:pt x="64" y="75"/>
                  </a:cubicBezTo>
                  <a:cubicBezTo>
                    <a:pt x="64" y="134"/>
                    <a:pt x="64" y="192"/>
                    <a:pt x="64" y="251"/>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79" name="Freeform 13">
              <a:extLst>
                <a:ext uri="{FF2B5EF4-FFF2-40B4-BE49-F238E27FC236}">
                  <a16:creationId xmlns:a16="http://schemas.microsoft.com/office/drawing/2014/main" id="{510D4EE2-4F9D-4A5F-B531-E3B7F6CAE572}"/>
                </a:ext>
              </a:extLst>
            </p:cNvPr>
            <p:cNvSpPr>
              <a:spLocks/>
            </p:cNvSpPr>
            <p:nvPr/>
          </p:nvSpPr>
          <p:spPr bwMode="auto">
            <a:xfrm>
              <a:off x="933450" y="666751"/>
              <a:ext cx="111125" cy="100013"/>
            </a:xfrm>
            <a:custGeom>
              <a:avLst/>
              <a:gdLst>
                <a:gd name="T0" fmla="*/ 282 w 346"/>
                <a:gd name="T1" fmla="*/ 65 h 317"/>
                <a:gd name="T2" fmla="*/ 68 w 346"/>
                <a:gd name="T3" fmla="*/ 65 h 317"/>
                <a:gd name="T4" fmla="*/ 68 w 346"/>
                <a:gd name="T5" fmla="*/ 173 h 317"/>
                <a:gd name="T6" fmla="*/ 64 w 346"/>
                <a:gd name="T7" fmla="*/ 173 h 317"/>
                <a:gd name="T8" fmla="*/ 10 w 346"/>
                <a:gd name="T9" fmla="*/ 85 h 317"/>
                <a:gd name="T10" fmla="*/ 11 w 346"/>
                <a:gd name="T11" fmla="*/ 24 h 317"/>
                <a:gd name="T12" fmla="*/ 57 w 346"/>
                <a:gd name="T13" fmla="*/ 0 h 317"/>
                <a:gd name="T14" fmla="*/ 292 w 346"/>
                <a:gd name="T15" fmla="*/ 0 h 317"/>
                <a:gd name="T16" fmla="*/ 345 w 346"/>
                <a:gd name="T17" fmla="*/ 51 h 317"/>
                <a:gd name="T18" fmla="*/ 345 w 346"/>
                <a:gd name="T19" fmla="*/ 273 h 317"/>
                <a:gd name="T20" fmla="*/ 301 w 346"/>
                <a:gd name="T21" fmla="*/ 316 h 317"/>
                <a:gd name="T22" fmla="*/ 137 w 346"/>
                <a:gd name="T23" fmla="*/ 316 h 317"/>
                <a:gd name="T24" fmla="*/ 126 w 346"/>
                <a:gd name="T25" fmla="*/ 311 h 317"/>
                <a:gd name="T26" fmla="*/ 103 w 346"/>
                <a:gd name="T27" fmla="*/ 253 h 317"/>
                <a:gd name="T28" fmla="*/ 282 w 346"/>
                <a:gd name="T29" fmla="*/ 253 h 317"/>
                <a:gd name="T30" fmla="*/ 282 w 346"/>
                <a:gd name="T31" fmla="*/ 6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17">
                  <a:moveTo>
                    <a:pt x="282" y="65"/>
                  </a:moveTo>
                  <a:cubicBezTo>
                    <a:pt x="210" y="65"/>
                    <a:pt x="140" y="65"/>
                    <a:pt x="68" y="65"/>
                  </a:cubicBezTo>
                  <a:cubicBezTo>
                    <a:pt x="68" y="101"/>
                    <a:pt x="68" y="137"/>
                    <a:pt x="68" y="173"/>
                  </a:cubicBezTo>
                  <a:cubicBezTo>
                    <a:pt x="66" y="173"/>
                    <a:pt x="65" y="174"/>
                    <a:pt x="64" y="173"/>
                  </a:cubicBezTo>
                  <a:cubicBezTo>
                    <a:pt x="46" y="144"/>
                    <a:pt x="25" y="116"/>
                    <a:pt x="10" y="85"/>
                  </a:cubicBezTo>
                  <a:cubicBezTo>
                    <a:pt x="0" y="66"/>
                    <a:pt x="2" y="44"/>
                    <a:pt x="11" y="24"/>
                  </a:cubicBezTo>
                  <a:cubicBezTo>
                    <a:pt x="20" y="6"/>
                    <a:pt x="37" y="0"/>
                    <a:pt x="57" y="0"/>
                  </a:cubicBezTo>
                  <a:cubicBezTo>
                    <a:pt x="135" y="1"/>
                    <a:pt x="213" y="0"/>
                    <a:pt x="292" y="0"/>
                  </a:cubicBezTo>
                  <a:cubicBezTo>
                    <a:pt x="326" y="1"/>
                    <a:pt x="345" y="16"/>
                    <a:pt x="345" y="51"/>
                  </a:cubicBezTo>
                  <a:cubicBezTo>
                    <a:pt x="346" y="125"/>
                    <a:pt x="346" y="199"/>
                    <a:pt x="345" y="273"/>
                  </a:cubicBezTo>
                  <a:cubicBezTo>
                    <a:pt x="345" y="298"/>
                    <a:pt x="328" y="316"/>
                    <a:pt x="301" y="316"/>
                  </a:cubicBezTo>
                  <a:cubicBezTo>
                    <a:pt x="246" y="317"/>
                    <a:pt x="192" y="316"/>
                    <a:pt x="137" y="316"/>
                  </a:cubicBezTo>
                  <a:cubicBezTo>
                    <a:pt x="133" y="316"/>
                    <a:pt x="128" y="314"/>
                    <a:pt x="126" y="311"/>
                  </a:cubicBezTo>
                  <a:cubicBezTo>
                    <a:pt x="118" y="292"/>
                    <a:pt x="111" y="273"/>
                    <a:pt x="103" y="253"/>
                  </a:cubicBezTo>
                  <a:cubicBezTo>
                    <a:pt x="163" y="253"/>
                    <a:pt x="222" y="253"/>
                    <a:pt x="282" y="253"/>
                  </a:cubicBezTo>
                  <a:cubicBezTo>
                    <a:pt x="282" y="190"/>
                    <a:pt x="282" y="128"/>
                    <a:pt x="282" y="65"/>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80" name="Freeform 14">
              <a:extLst>
                <a:ext uri="{FF2B5EF4-FFF2-40B4-BE49-F238E27FC236}">
                  <a16:creationId xmlns:a16="http://schemas.microsoft.com/office/drawing/2014/main" id="{FF84D8EB-B933-4704-8548-8B243AEC8B8A}"/>
                </a:ext>
              </a:extLst>
            </p:cNvPr>
            <p:cNvSpPr>
              <a:spLocks/>
            </p:cNvSpPr>
            <p:nvPr/>
          </p:nvSpPr>
          <p:spPr bwMode="auto">
            <a:xfrm>
              <a:off x="979488" y="847726"/>
              <a:ext cx="63500" cy="100013"/>
            </a:xfrm>
            <a:custGeom>
              <a:avLst/>
              <a:gdLst>
                <a:gd name="T0" fmla="*/ 0 w 202"/>
                <a:gd name="T1" fmla="*/ 314 h 315"/>
                <a:gd name="T2" fmla="*/ 14 w 202"/>
                <a:gd name="T3" fmla="*/ 258 h 315"/>
                <a:gd name="T4" fmla="*/ 27 w 202"/>
                <a:gd name="T5" fmla="*/ 252 h 315"/>
                <a:gd name="T6" fmla="*/ 121 w 202"/>
                <a:gd name="T7" fmla="*/ 252 h 315"/>
                <a:gd name="T8" fmla="*/ 140 w 202"/>
                <a:gd name="T9" fmla="*/ 252 h 315"/>
                <a:gd name="T10" fmla="*/ 140 w 202"/>
                <a:gd name="T11" fmla="*/ 158 h 315"/>
                <a:gd name="T12" fmla="*/ 140 w 202"/>
                <a:gd name="T13" fmla="*/ 63 h 315"/>
                <a:gd name="T14" fmla="*/ 37 w 202"/>
                <a:gd name="T15" fmla="*/ 63 h 315"/>
                <a:gd name="T16" fmla="*/ 37 w 202"/>
                <a:gd name="T17" fmla="*/ 0 h 315"/>
                <a:gd name="T18" fmla="*/ 91 w 202"/>
                <a:gd name="T19" fmla="*/ 0 h 315"/>
                <a:gd name="T20" fmla="*/ 158 w 202"/>
                <a:gd name="T21" fmla="*/ 0 h 315"/>
                <a:gd name="T22" fmla="*/ 202 w 202"/>
                <a:gd name="T23" fmla="*/ 42 h 315"/>
                <a:gd name="T24" fmla="*/ 202 w 202"/>
                <a:gd name="T25" fmla="*/ 273 h 315"/>
                <a:gd name="T26" fmla="*/ 164 w 202"/>
                <a:gd name="T27" fmla="*/ 314 h 315"/>
                <a:gd name="T28" fmla="*/ 0 w 202"/>
                <a:gd name="T29" fmla="*/ 31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315">
                  <a:moveTo>
                    <a:pt x="0" y="314"/>
                  </a:moveTo>
                  <a:cubicBezTo>
                    <a:pt x="5" y="295"/>
                    <a:pt x="9" y="276"/>
                    <a:pt x="14" y="258"/>
                  </a:cubicBezTo>
                  <a:cubicBezTo>
                    <a:pt x="15" y="255"/>
                    <a:pt x="23" y="252"/>
                    <a:pt x="27" y="252"/>
                  </a:cubicBezTo>
                  <a:cubicBezTo>
                    <a:pt x="59" y="252"/>
                    <a:pt x="90" y="252"/>
                    <a:pt x="121" y="252"/>
                  </a:cubicBezTo>
                  <a:cubicBezTo>
                    <a:pt x="127" y="252"/>
                    <a:pt x="132" y="252"/>
                    <a:pt x="140" y="252"/>
                  </a:cubicBezTo>
                  <a:cubicBezTo>
                    <a:pt x="140" y="220"/>
                    <a:pt x="140" y="189"/>
                    <a:pt x="140" y="158"/>
                  </a:cubicBezTo>
                  <a:cubicBezTo>
                    <a:pt x="140" y="127"/>
                    <a:pt x="140" y="96"/>
                    <a:pt x="140" y="63"/>
                  </a:cubicBezTo>
                  <a:cubicBezTo>
                    <a:pt x="105" y="63"/>
                    <a:pt x="72" y="63"/>
                    <a:pt x="37" y="63"/>
                  </a:cubicBezTo>
                  <a:cubicBezTo>
                    <a:pt x="37" y="42"/>
                    <a:pt x="37" y="22"/>
                    <a:pt x="37" y="0"/>
                  </a:cubicBezTo>
                  <a:cubicBezTo>
                    <a:pt x="54" y="0"/>
                    <a:pt x="72" y="0"/>
                    <a:pt x="91" y="0"/>
                  </a:cubicBezTo>
                  <a:cubicBezTo>
                    <a:pt x="113" y="0"/>
                    <a:pt x="136" y="0"/>
                    <a:pt x="158" y="0"/>
                  </a:cubicBezTo>
                  <a:cubicBezTo>
                    <a:pt x="183" y="1"/>
                    <a:pt x="202" y="17"/>
                    <a:pt x="202" y="42"/>
                  </a:cubicBezTo>
                  <a:cubicBezTo>
                    <a:pt x="202" y="119"/>
                    <a:pt x="202" y="196"/>
                    <a:pt x="202" y="273"/>
                  </a:cubicBezTo>
                  <a:cubicBezTo>
                    <a:pt x="202" y="295"/>
                    <a:pt x="185" y="314"/>
                    <a:pt x="164" y="314"/>
                  </a:cubicBezTo>
                  <a:cubicBezTo>
                    <a:pt x="110" y="315"/>
                    <a:pt x="56" y="314"/>
                    <a:pt x="0" y="314"/>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sp>
          <p:nvSpPr>
            <p:cNvPr id="81" name="Freeform 21">
              <a:extLst>
                <a:ext uri="{FF2B5EF4-FFF2-40B4-BE49-F238E27FC236}">
                  <a16:creationId xmlns:a16="http://schemas.microsoft.com/office/drawing/2014/main" id="{188ADA5F-E767-41CC-8A4B-06D646830E73}"/>
                </a:ext>
              </a:extLst>
            </p:cNvPr>
            <p:cNvSpPr>
              <a:spLocks noEditPoints="1"/>
            </p:cNvSpPr>
            <p:nvPr/>
          </p:nvSpPr>
          <p:spPr bwMode="auto">
            <a:xfrm>
              <a:off x="603250" y="703263"/>
              <a:ext cx="171450" cy="323850"/>
            </a:xfrm>
            <a:custGeom>
              <a:avLst/>
              <a:gdLst>
                <a:gd name="T0" fmla="*/ 306 w 540"/>
                <a:gd name="T1" fmla="*/ 105 h 1020"/>
                <a:gd name="T2" fmla="*/ 399 w 540"/>
                <a:gd name="T3" fmla="*/ 137 h 1020"/>
                <a:gd name="T4" fmla="*/ 462 w 540"/>
                <a:gd name="T5" fmla="*/ 180 h 1020"/>
                <a:gd name="T6" fmla="*/ 469 w 540"/>
                <a:gd name="T7" fmla="*/ 229 h 1020"/>
                <a:gd name="T8" fmla="*/ 413 w 540"/>
                <a:gd name="T9" fmla="*/ 229 h 1020"/>
                <a:gd name="T10" fmla="*/ 340 w 540"/>
                <a:gd name="T11" fmla="*/ 185 h 1020"/>
                <a:gd name="T12" fmla="*/ 306 w 540"/>
                <a:gd name="T13" fmla="*/ 176 h 1020"/>
                <a:gd name="T14" fmla="*/ 306 w 540"/>
                <a:gd name="T15" fmla="*/ 193 h 1020"/>
                <a:gd name="T16" fmla="*/ 306 w 540"/>
                <a:gd name="T17" fmla="*/ 461 h 1020"/>
                <a:gd name="T18" fmla="*/ 321 w 540"/>
                <a:gd name="T19" fmla="*/ 478 h 1020"/>
                <a:gd name="T20" fmla="*/ 523 w 540"/>
                <a:gd name="T21" fmla="*/ 656 h 1020"/>
                <a:gd name="T22" fmla="*/ 443 w 540"/>
                <a:gd name="T23" fmla="*/ 857 h 1020"/>
                <a:gd name="T24" fmla="*/ 307 w 540"/>
                <a:gd name="T25" fmla="*/ 912 h 1020"/>
                <a:gd name="T26" fmla="*/ 306 w 540"/>
                <a:gd name="T27" fmla="*/ 975 h 1020"/>
                <a:gd name="T28" fmla="*/ 254 w 540"/>
                <a:gd name="T29" fmla="*/ 1009 h 1020"/>
                <a:gd name="T30" fmla="*/ 233 w 540"/>
                <a:gd name="T31" fmla="*/ 978 h 1020"/>
                <a:gd name="T32" fmla="*/ 233 w 540"/>
                <a:gd name="T33" fmla="*/ 908 h 1020"/>
                <a:gd name="T34" fmla="*/ 119 w 540"/>
                <a:gd name="T35" fmla="*/ 863 h 1020"/>
                <a:gd name="T36" fmla="*/ 25 w 540"/>
                <a:gd name="T37" fmla="*/ 698 h 1020"/>
                <a:gd name="T38" fmla="*/ 61 w 540"/>
                <a:gd name="T39" fmla="*/ 660 h 1020"/>
                <a:gd name="T40" fmla="*/ 99 w 540"/>
                <a:gd name="T41" fmla="*/ 696 h 1020"/>
                <a:gd name="T42" fmla="*/ 228 w 540"/>
                <a:gd name="T43" fmla="*/ 837 h 1020"/>
                <a:gd name="T44" fmla="*/ 232 w 540"/>
                <a:gd name="T45" fmla="*/ 836 h 1020"/>
                <a:gd name="T46" fmla="*/ 233 w 540"/>
                <a:gd name="T47" fmla="*/ 822 h 1020"/>
                <a:gd name="T48" fmla="*/ 233 w 540"/>
                <a:gd name="T49" fmla="*/ 556 h 1020"/>
                <a:gd name="T50" fmla="*/ 217 w 540"/>
                <a:gd name="T51" fmla="*/ 537 h 1020"/>
                <a:gd name="T52" fmla="*/ 55 w 540"/>
                <a:gd name="T53" fmla="*/ 429 h 1020"/>
                <a:gd name="T54" fmla="*/ 106 w 540"/>
                <a:gd name="T55" fmla="*/ 167 h 1020"/>
                <a:gd name="T56" fmla="*/ 220 w 540"/>
                <a:gd name="T57" fmla="*/ 116 h 1020"/>
                <a:gd name="T58" fmla="*/ 227 w 540"/>
                <a:gd name="T59" fmla="*/ 114 h 1020"/>
                <a:gd name="T60" fmla="*/ 233 w 540"/>
                <a:gd name="T61" fmla="*/ 111 h 1020"/>
                <a:gd name="T62" fmla="*/ 233 w 540"/>
                <a:gd name="T63" fmla="*/ 44 h 1020"/>
                <a:gd name="T64" fmla="*/ 288 w 540"/>
                <a:gd name="T65" fmla="*/ 13 h 1020"/>
                <a:gd name="T66" fmla="*/ 306 w 540"/>
                <a:gd name="T67" fmla="*/ 46 h 1020"/>
                <a:gd name="T68" fmla="*/ 306 w 540"/>
                <a:gd name="T69" fmla="*/ 105 h 1020"/>
                <a:gd name="T70" fmla="*/ 307 w 540"/>
                <a:gd name="T71" fmla="*/ 836 h 1020"/>
                <a:gd name="T72" fmla="*/ 454 w 540"/>
                <a:gd name="T73" fmla="*/ 691 h 1020"/>
                <a:gd name="T74" fmla="*/ 307 w 540"/>
                <a:gd name="T75" fmla="*/ 546 h 1020"/>
                <a:gd name="T76" fmla="*/ 307 w 540"/>
                <a:gd name="T77" fmla="*/ 836 h 1020"/>
                <a:gd name="T78" fmla="*/ 233 w 540"/>
                <a:gd name="T79" fmla="*/ 182 h 1020"/>
                <a:gd name="T80" fmla="*/ 100 w 540"/>
                <a:gd name="T81" fmla="*/ 329 h 1020"/>
                <a:gd name="T82" fmla="*/ 233 w 540"/>
                <a:gd name="T83" fmla="*/ 468 h 1020"/>
                <a:gd name="T84" fmla="*/ 233 w 540"/>
                <a:gd name="T85" fmla="*/ 182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0" h="1020">
                  <a:moveTo>
                    <a:pt x="306" y="105"/>
                  </a:moveTo>
                  <a:cubicBezTo>
                    <a:pt x="339" y="116"/>
                    <a:pt x="370" y="124"/>
                    <a:pt x="399" y="137"/>
                  </a:cubicBezTo>
                  <a:cubicBezTo>
                    <a:pt x="422" y="147"/>
                    <a:pt x="442" y="164"/>
                    <a:pt x="462" y="180"/>
                  </a:cubicBezTo>
                  <a:cubicBezTo>
                    <a:pt x="480" y="195"/>
                    <a:pt x="482" y="214"/>
                    <a:pt x="469" y="229"/>
                  </a:cubicBezTo>
                  <a:cubicBezTo>
                    <a:pt x="456" y="244"/>
                    <a:pt x="429" y="245"/>
                    <a:pt x="413" y="229"/>
                  </a:cubicBezTo>
                  <a:cubicBezTo>
                    <a:pt x="392" y="208"/>
                    <a:pt x="368" y="194"/>
                    <a:pt x="340" y="185"/>
                  </a:cubicBezTo>
                  <a:cubicBezTo>
                    <a:pt x="330" y="181"/>
                    <a:pt x="319" y="179"/>
                    <a:pt x="306" y="176"/>
                  </a:cubicBezTo>
                  <a:cubicBezTo>
                    <a:pt x="306" y="184"/>
                    <a:pt x="306" y="188"/>
                    <a:pt x="306" y="193"/>
                  </a:cubicBezTo>
                  <a:cubicBezTo>
                    <a:pt x="306" y="282"/>
                    <a:pt x="306" y="371"/>
                    <a:pt x="306" y="461"/>
                  </a:cubicBezTo>
                  <a:cubicBezTo>
                    <a:pt x="306" y="472"/>
                    <a:pt x="309" y="477"/>
                    <a:pt x="321" y="478"/>
                  </a:cubicBezTo>
                  <a:cubicBezTo>
                    <a:pt x="421" y="490"/>
                    <a:pt x="504" y="562"/>
                    <a:pt x="523" y="656"/>
                  </a:cubicBezTo>
                  <a:cubicBezTo>
                    <a:pt x="540" y="740"/>
                    <a:pt x="507" y="805"/>
                    <a:pt x="443" y="857"/>
                  </a:cubicBezTo>
                  <a:cubicBezTo>
                    <a:pt x="406" y="886"/>
                    <a:pt x="374" y="898"/>
                    <a:pt x="307" y="912"/>
                  </a:cubicBezTo>
                  <a:cubicBezTo>
                    <a:pt x="307" y="933"/>
                    <a:pt x="307" y="954"/>
                    <a:pt x="306" y="975"/>
                  </a:cubicBezTo>
                  <a:cubicBezTo>
                    <a:pt x="305" y="1004"/>
                    <a:pt x="280" y="1020"/>
                    <a:pt x="254" y="1009"/>
                  </a:cubicBezTo>
                  <a:cubicBezTo>
                    <a:pt x="240" y="1003"/>
                    <a:pt x="233" y="993"/>
                    <a:pt x="233" y="978"/>
                  </a:cubicBezTo>
                  <a:cubicBezTo>
                    <a:pt x="233" y="955"/>
                    <a:pt x="233" y="932"/>
                    <a:pt x="233" y="908"/>
                  </a:cubicBezTo>
                  <a:cubicBezTo>
                    <a:pt x="191" y="900"/>
                    <a:pt x="153" y="887"/>
                    <a:pt x="119" y="863"/>
                  </a:cubicBezTo>
                  <a:cubicBezTo>
                    <a:pt x="63" y="822"/>
                    <a:pt x="28" y="769"/>
                    <a:pt x="25" y="698"/>
                  </a:cubicBezTo>
                  <a:cubicBezTo>
                    <a:pt x="25" y="676"/>
                    <a:pt x="39" y="661"/>
                    <a:pt x="61" y="660"/>
                  </a:cubicBezTo>
                  <a:cubicBezTo>
                    <a:pt x="82" y="660"/>
                    <a:pt x="98" y="675"/>
                    <a:pt x="99" y="696"/>
                  </a:cubicBezTo>
                  <a:cubicBezTo>
                    <a:pt x="100" y="772"/>
                    <a:pt x="168" y="825"/>
                    <a:pt x="228" y="837"/>
                  </a:cubicBezTo>
                  <a:cubicBezTo>
                    <a:pt x="229" y="837"/>
                    <a:pt x="229" y="836"/>
                    <a:pt x="232" y="836"/>
                  </a:cubicBezTo>
                  <a:cubicBezTo>
                    <a:pt x="232" y="831"/>
                    <a:pt x="233" y="827"/>
                    <a:pt x="233" y="822"/>
                  </a:cubicBezTo>
                  <a:cubicBezTo>
                    <a:pt x="233" y="733"/>
                    <a:pt x="232" y="645"/>
                    <a:pt x="233" y="556"/>
                  </a:cubicBezTo>
                  <a:cubicBezTo>
                    <a:pt x="233" y="544"/>
                    <a:pt x="229" y="540"/>
                    <a:pt x="217" y="537"/>
                  </a:cubicBezTo>
                  <a:cubicBezTo>
                    <a:pt x="149" y="523"/>
                    <a:pt x="93" y="489"/>
                    <a:pt x="55" y="429"/>
                  </a:cubicBezTo>
                  <a:cubicBezTo>
                    <a:pt x="0" y="343"/>
                    <a:pt x="22" y="233"/>
                    <a:pt x="106" y="167"/>
                  </a:cubicBezTo>
                  <a:cubicBezTo>
                    <a:pt x="140" y="141"/>
                    <a:pt x="177" y="124"/>
                    <a:pt x="220" y="116"/>
                  </a:cubicBezTo>
                  <a:cubicBezTo>
                    <a:pt x="222" y="115"/>
                    <a:pt x="224" y="115"/>
                    <a:pt x="227" y="114"/>
                  </a:cubicBezTo>
                  <a:cubicBezTo>
                    <a:pt x="228" y="113"/>
                    <a:pt x="230" y="113"/>
                    <a:pt x="233" y="111"/>
                  </a:cubicBezTo>
                  <a:cubicBezTo>
                    <a:pt x="233" y="89"/>
                    <a:pt x="232" y="66"/>
                    <a:pt x="233" y="44"/>
                  </a:cubicBezTo>
                  <a:cubicBezTo>
                    <a:pt x="234" y="15"/>
                    <a:pt x="263" y="0"/>
                    <a:pt x="288" y="13"/>
                  </a:cubicBezTo>
                  <a:cubicBezTo>
                    <a:pt x="301" y="20"/>
                    <a:pt x="306" y="32"/>
                    <a:pt x="306" y="46"/>
                  </a:cubicBezTo>
                  <a:cubicBezTo>
                    <a:pt x="306" y="67"/>
                    <a:pt x="306" y="88"/>
                    <a:pt x="306" y="105"/>
                  </a:cubicBezTo>
                  <a:close/>
                  <a:moveTo>
                    <a:pt x="307" y="836"/>
                  </a:moveTo>
                  <a:cubicBezTo>
                    <a:pt x="379" y="838"/>
                    <a:pt x="455" y="763"/>
                    <a:pt x="454" y="691"/>
                  </a:cubicBezTo>
                  <a:cubicBezTo>
                    <a:pt x="452" y="617"/>
                    <a:pt x="376" y="541"/>
                    <a:pt x="307" y="546"/>
                  </a:cubicBezTo>
                  <a:cubicBezTo>
                    <a:pt x="307" y="642"/>
                    <a:pt x="307" y="738"/>
                    <a:pt x="307" y="836"/>
                  </a:cubicBezTo>
                  <a:close/>
                  <a:moveTo>
                    <a:pt x="233" y="182"/>
                  </a:moveTo>
                  <a:cubicBezTo>
                    <a:pt x="157" y="195"/>
                    <a:pt x="96" y="263"/>
                    <a:pt x="100" y="329"/>
                  </a:cubicBezTo>
                  <a:cubicBezTo>
                    <a:pt x="103" y="397"/>
                    <a:pt x="168" y="465"/>
                    <a:pt x="233" y="468"/>
                  </a:cubicBezTo>
                  <a:cubicBezTo>
                    <a:pt x="233" y="373"/>
                    <a:pt x="233" y="278"/>
                    <a:pt x="233" y="182"/>
                  </a:cubicBezTo>
                  <a:close/>
                </a:path>
              </a:pathLst>
            </a:custGeom>
            <a:solidFill>
              <a:srgbClr val="E87722"/>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rgbClr val="FFFFFF"/>
                </a:solidFill>
                <a:latin typeface="Open Sans"/>
              </a:endParaRPr>
            </a:p>
          </p:txBody>
        </p:sp>
      </p:grpSp>
    </p:spTree>
    <p:extLst>
      <p:ext uri="{BB962C8B-B14F-4D97-AF65-F5344CB8AC3E}">
        <p14:creationId xmlns:p14="http://schemas.microsoft.com/office/powerpoint/2010/main" val="3135056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Family office portal components – flexible calculations and analytics</a:t>
            </a:r>
            <a:endParaRPr lang="en-US" dirty="0"/>
          </a:p>
        </p:txBody>
      </p:sp>
      <p:pic>
        <p:nvPicPr>
          <p:cNvPr id="1026" name="Picture 2" descr="http://intranet.mcgladrey.rsm.net/teamsandtools/CorporateCommunications/Logos%20Photos%20%20Illustrations%202016/Illustrations/ILLUS_AS_Grey_Audit-Servic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145" t="73623" r="35918"/>
          <a:stretch/>
        </p:blipFill>
        <p:spPr bwMode="auto">
          <a:xfrm>
            <a:off x="5631282" y="9243707"/>
            <a:ext cx="81028" cy="1322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CON_ALL_Magnifying-Glass_Gr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4721" y="8816910"/>
            <a:ext cx="275210" cy="2752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381000" y="1863096"/>
            <a:ext cx="7446894" cy="2916404"/>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6023342" y="3158661"/>
            <a:ext cx="2921631" cy="1954216"/>
          </a:xfrm>
          <a:prstGeom prst="rect">
            <a:avLst/>
          </a:prstGeom>
          <a:solidFill>
            <a:schemeClr val="bg1">
              <a:lumMod val="95000"/>
            </a:schemeClr>
          </a:solidFill>
          <a:ln>
            <a:solidFill>
              <a:schemeClr val="tx1"/>
            </a:solidFill>
          </a:ln>
        </p:spPr>
        <p:txBody>
          <a:bodyPr vert="horz" lIns="68580" tIns="34290" rIns="68580" bIns="3429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defTabSz="514350">
              <a:spcBef>
                <a:spcPts val="750"/>
              </a:spcBef>
              <a:buClr>
                <a:srgbClr val="4AAA42"/>
              </a:buClr>
              <a:buFont typeface="Wingdings" panose="05000000000000000000" pitchFamily="2" charset="2"/>
              <a:buChar char="ü"/>
            </a:pPr>
            <a:r>
              <a:rPr lang="en-US" sz="1350" dirty="0">
                <a:solidFill>
                  <a:srgbClr val="595959"/>
                </a:solidFill>
                <a:latin typeface="Arial" panose="020B0604020202020204"/>
              </a:rPr>
              <a:t>Standard and configurable dashboards provide access to more in-depth analytics</a:t>
            </a:r>
          </a:p>
          <a:p>
            <a:pPr marL="160735" indent="-160735" defTabSz="514350">
              <a:spcBef>
                <a:spcPts val="750"/>
              </a:spcBef>
              <a:buClr>
                <a:srgbClr val="4AAA42"/>
              </a:buClr>
              <a:buFont typeface="Wingdings" panose="05000000000000000000" pitchFamily="2" charset="2"/>
              <a:buChar char="ü"/>
            </a:pPr>
            <a:r>
              <a:rPr lang="en-US" sz="1350" dirty="0">
                <a:solidFill>
                  <a:srgbClr val="595959"/>
                </a:solidFill>
                <a:latin typeface="Arial" panose="020B0604020202020204"/>
              </a:rPr>
              <a:t>Powerful industry-leading allocation engine </a:t>
            </a:r>
          </a:p>
          <a:p>
            <a:pPr marL="160735" indent="-160735" defTabSz="514350">
              <a:spcBef>
                <a:spcPts val="750"/>
              </a:spcBef>
              <a:buClr>
                <a:srgbClr val="4AAA42"/>
              </a:buClr>
              <a:buFont typeface="Wingdings" panose="05000000000000000000" pitchFamily="2" charset="2"/>
              <a:buChar char="ü"/>
            </a:pPr>
            <a:r>
              <a:rPr lang="en-US" sz="1350" dirty="0">
                <a:solidFill>
                  <a:srgbClr val="595959"/>
                </a:solidFill>
                <a:latin typeface="Arial" panose="020B0604020202020204"/>
              </a:rPr>
              <a:t>Allocation platform is cloud-based and easily scalable.</a:t>
            </a:r>
            <a:endParaRPr lang="en-US" sz="1350" dirty="0">
              <a:solidFill>
                <a:srgbClr val="595959"/>
              </a:solidFill>
            </a:endParaRPr>
          </a:p>
          <a:p>
            <a:pPr marL="171450" indent="-171450" defTabSz="685800">
              <a:spcBef>
                <a:spcPts val="750"/>
              </a:spcBef>
            </a:pPr>
            <a:endParaRPr lang="en-US" sz="1050" dirty="0">
              <a:solidFill>
                <a:srgbClr val="595959"/>
              </a:solidFill>
            </a:endParaRPr>
          </a:p>
        </p:txBody>
      </p:sp>
      <p:sp>
        <p:nvSpPr>
          <p:cNvPr id="7" name="Marcador de número de diapositiva 3"/>
          <p:cNvSpPr>
            <a:spLocks noGrp="1"/>
          </p:cNvSpPr>
          <p:nvPr>
            <p:ph type="sldNum" sz="quarter" idx="12"/>
          </p:nvPr>
        </p:nvSpPr>
        <p:spPr>
          <a:xfrm>
            <a:off x="381000" y="6206068"/>
            <a:ext cx="2057400" cy="264583"/>
          </a:xfrm>
        </p:spPr>
        <p:txBody>
          <a:bodyPr/>
          <a:lstStyle/>
          <a:p>
            <a:pPr defTabSz="685800">
              <a:defRPr/>
            </a:pPr>
            <a:fld id="{936A99BC-3C9D-4DF8-8B8C-E1FD2BDF0AD4}" type="slidenum">
              <a:rPr lang="en-US">
                <a:solidFill>
                  <a:srgbClr val="63666A"/>
                </a:solidFill>
              </a:rPr>
              <a:pPr defTabSz="685800">
                <a:defRPr/>
              </a:pPr>
              <a:t>15</a:t>
            </a:fld>
            <a:endParaRPr lang="en-US" dirty="0">
              <a:solidFill>
                <a:srgbClr val="63666A"/>
              </a:solidFill>
            </a:endParaRPr>
          </a:p>
        </p:txBody>
      </p:sp>
    </p:spTree>
    <p:extLst>
      <p:ext uri="{BB962C8B-B14F-4D97-AF65-F5344CB8AC3E}">
        <p14:creationId xmlns:p14="http://schemas.microsoft.com/office/powerpoint/2010/main" val="861128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69547" y="1697822"/>
            <a:ext cx="2733675" cy="2838450"/>
          </a:xfrm>
          <a:prstGeom prst="rect">
            <a:avLst/>
          </a:prstGeom>
        </p:spPr>
      </p:pic>
      <p:sp>
        <p:nvSpPr>
          <p:cNvPr id="2" name="Title 1"/>
          <p:cNvSpPr>
            <a:spLocks noGrp="1"/>
          </p:cNvSpPr>
          <p:nvPr>
            <p:ph type="title"/>
          </p:nvPr>
        </p:nvSpPr>
        <p:spPr/>
        <p:txBody>
          <a:bodyPr/>
          <a:lstStyle/>
          <a:p>
            <a:r>
              <a:rPr lang="en-US" dirty="0" smtClean="0"/>
              <a:t>Managed IT services </a:t>
            </a:r>
            <a:endParaRPr lang="en-US" dirty="0"/>
          </a:p>
        </p:txBody>
      </p:sp>
      <p:sp>
        <p:nvSpPr>
          <p:cNvPr id="3" name="Content Placeholder 2"/>
          <p:cNvSpPr>
            <a:spLocks noGrp="1"/>
          </p:cNvSpPr>
          <p:nvPr>
            <p:ph idx="1"/>
          </p:nvPr>
        </p:nvSpPr>
        <p:spPr>
          <a:xfrm>
            <a:off x="369295" y="1329268"/>
            <a:ext cx="8134350" cy="4639732"/>
          </a:xfrm>
        </p:spPr>
        <p:txBody>
          <a:bodyPr/>
          <a:lstStyle/>
          <a:p>
            <a:pPr marL="0" indent="0">
              <a:buNone/>
            </a:pPr>
            <a:r>
              <a:rPr lang="en-US" dirty="0"/>
              <a:t>RSM utilizes our full range of services to </a:t>
            </a:r>
            <a:r>
              <a:rPr lang="en-US" dirty="0" smtClean="0"/>
              <a:t>develop take a look at your </a:t>
            </a:r>
            <a:r>
              <a:rPr lang="en-US" dirty="0"/>
              <a:t>family office technology and </a:t>
            </a:r>
            <a:r>
              <a:rPr lang="en-US" dirty="0" smtClean="0"/>
              <a:t>determine how </a:t>
            </a:r>
            <a:r>
              <a:rPr lang="en-US" dirty="0"/>
              <a:t>it aligns with your needs for accessibility, scalability and reliability</a:t>
            </a:r>
            <a:r>
              <a:rPr lang="en-US" dirty="0" smtClean="0"/>
              <a:t>.</a:t>
            </a:r>
          </a:p>
          <a:p>
            <a:pPr marL="0" indent="0">
              <a:buNone/>
            </a:pPr>
            <a:r>
              <a:rPr lang="en-US" dirty="0" smtClean="0"/>
              <a:t>Our Managed IT services team can provide: </a:t>
            </a:r>
          </a:p>
          <a:p>
            <a:r>
              <a:rPr lang="en-US" dirty="0" smtClean="0"/>
              <a:t>Infrastructure support and/or enhancements </a:t>
            </a:r>
          </a:p>
          <a:p>
            <a:r>
              <a:rPr lang="en-US" dirty="0" smtClean="0"/>
              <a:t>Application installment and support</a:t>
            </a:r>
          </a:p>
          <a:p>
            <a:r>
              <a:rPr lang="en-US" dirty="0" smtClean="0"/>
              <a:t>Technology based </a:t>
            </a:r>
            <a:r>
              <a:rPr lang="en-US" dirty="0"/>
              <a:t>s</a:t>
            </a:r>
            <a:r>
              <a:rPr lang="en-US" dirty="0" smtClean="0"/>
              <a:t>ecurity </a:t>
            </a:r>
            <a:r>
              <a:rPr lang="en-US" dirty="0"/>
              <a:t>measures.</a:t>
            </a:r>
            <a:endParaRPr lang="en-US" dirty="0" smtClean="0"/>
          </a:p>
          <a:p>
            <a:r>
              <a:rPr lang="en-US" dirty="0" smtClean="0"/>
              <a:t>Dedicated </a:t>
            </a:r>
            <a:r>
              <a:rPr lang="en-US" dirty="0"/>
              <a:t>local </a:t>
            </a:r>
            <a:r>
              <a:rPr lang="en-US" dirty="0" smtClean="0"/>
              <a:t>team members </a:t>
            </a:r>
          </a:p>
          <a:p>
            <a:r>
              <a:rPr lang="en-US" dirty="0" smtClean="0"/>
              <a:t>Security </a:t>
            </a:r>
            <a:r>
              <a:rPr lang="en-US" dirty="0"/>
              <a:t>and compliance</a:t>
            </a:r>
          </a:p>
          <a:p>
            <a:r>
              <a:rPr lang="en-US" dirty="0"/>
              <a:t>Tailored </a:t>
            </a:r>
            <a:r>
              <a:rPr lang="en-US" dirty="0" smtClean="0"/>
              <a:t>family office solutions</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36A99BC-3C9D-4DF8-8B8C-E1FD2BDF0AD4}" type="slidenum">
              <a:rPr lang="en-US" smtClean="0"/>
              <a:pPr/>
              <a:t>16</a:t>
            </a:fld>
            <a:endParaRPr lang="en-US" dirty="0"/>
          </a:p>
        </p:txBody>
      </p:sp>
    </p:spTree>
    <p:extLst>
      <p:ext uri="{BB962C8B-B14F-4D97-AF65-F5344CB8AC3E}">
        <p14:creationId xmlns:p14="http://schemas.microsoft.com/office/powerpoint/2010/main" val="378165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90646" y="1749933"/>
            <a:ext cx="4785741" cy="3912489"/>
          </a:xfrm>
          <a:prstGeom prst="rect">
            <a:avLst/>
          </a:prstGeom>
          <a:blipFill>
            <a:blip r:embed="rId2" cstate="print"/>
            <a:stretch>
              <a:fillRect/>
            </a:stretch>
          </a:blipFill>
        </p:spPr>
        <p:txBody>
          <a:bodyPr wrap="square" lIns="0" tIns="0" rIns="0" bIns="0" rtlCol="0"/>
          <a:lstStyle/>
          <a:p>
            <a:pPr defTabSz="685800">
              <a:defRPr/>
            </a:pPr>
            <a:endParaRPr sz="1350">
              <a:solidFill>
                <a:srgbClr val="595959"/>
              </a:solidFill>
              <a:latin typeface="Arial" panose="020B0604020202020204"/>
            </a:endParaRPr>
          </a:p>
        </p:txBody>
      </p:sp>
      <p:sp>
        <p:nvSpPr>
          <p:cNvPr id="3" name="object 3"/>
          <p:cNvSpPr txBox="1">
            <a:spLocks noGrp="1"/>
          </p:cNvSpPr>
          <p:nvPr>
            <p:ph type="title"/>
          </p:nvPr>
        </p:nvSpPr>
        <p:spPr>
          <a:xfrm>
            <a:off x="616982" y="437464"/>
            <a:ext cx="6498480" cy="538609"/>
          </a:xfrm>
          <a:prstGeom prst="rect">
            <a:avLst/>
          </a:prstGeom>
        </p:spPr>
        <p:txBody>
          <a:bodyPr vert="horz" wrap="square" lIns="0" tIns="0" rIns="0" bIns="0" rtlCol="0" anchor="ctr">
            <a:spAutoFit/>
          </a:bodyPr>
          <a:lstStyle/>
          <a:p>
            <a:pPr marL="9525">
              <a:lnSpc>
                <a:spcPts val="2051"/>
              </a:lnSpc>
            </a:pPr>
            <a:r>
              <a:rPr sz="1800" dirty="0">
                <a:latin typeface="Arial" panose="020B0604020202020204" pitchFamily="34" charset="0"/>
                <a:cs typeface="Arial" panose="020B0604020202020204" pitchFamily="34" charset="0"/>
              </a:rPr>
              <a:t>Building a </a:t>
            </a:r>
            <a:r>
              <a:rPr lang="en-US" sz="1800" spc="-11" dirty="0" smtClean="0">
                <a:latin typeface="Arial" panose="020B0604020202020204" pitchFamily="34" charset="0"/>
                <a:cs typeface="Arial" panose="020B0604020202020204" pitchFamily="34" charset="0"/>
              </a:rPr>
              <a:t>technology-based </a:t>
            </a:r>
            <a:r>
              <a:rPr lang="en-US" sz="1800" spc="-15" dirty="0" smtClean="0">
                <a:latin typeface="Arial" panose="020B0604020202020204" pitchFamily="34" charset="0"/>
                <a:cs typeface="Arial" panose="020B0604020202020204" pitchFamily="34" charset="0"/>
              </a:rPr>
              <a:t>ecosystem</a:t>
            </a:r>
            <a:r>
              <a:rPr lang="en-US" sz="1800" spc="-53" dirty="0" smtClean="0">
                <a:latin typeface="Arial" panose="020B0604020202020204" pitchFamily="34" charset="0"/>
                <a:cs typeface="Arial" panose="020B0604020202020204" pitchFamily="34" charset="0"/>
              </a:rPr>
              <a:t> </a:t>
            </a:r>
            <a:r>
              <a:rPr lang="en-US" sz="1800" spc="-8" dirty="0" smtClean="0">
                <a:latin typeface="Arial" panose="020B0604020202020204" pitchFamily="34" charset="0"/>
                <a:cs typeface="Arial" panose="020B0604020202020204" pitchFamily="34" charset="0"/>
              </a:rPr>
              <a:t>that</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spc="-4" dirty="0" smtClean="0">
                <a:latin typeface="Arial" panose="020B0604020202020204" pitchFamily="34" charset="0"/>
                <a:cs typeface="Arial" panose="020B0604020202020204" pitchFamily="34" charset="0"/>
              </a:rPr>
              <a:t>streamlines </a:t>
            </a:r>
            <a:r>
              <a:rPr lang="en-US" sz="1800" spc="-8" dirty="0" smtClean="0">
                <a:latin typeface="Arial" panose="020B0604020202020204" pitchFamily="34" charset="0"/>
                <a:cs typeface="Arial" panose="020B0604020202020204" pitchFamily="34" charset="0"/>
              </a:rPr>
              <a:t>collaboration </a:t>
            </a:r>
            <a:r>
              <a:rPr lang="en-US" sz="1800" dirty="0" smtClean="0">
                <a:latin typeface="Arial" panose="020B0604020202020204" pitchFamily="34" charset="0"/>
                <a:cs typeface="Arial" panose="020B0604020202020204" pitchFamily="34" charset="0"/>
              </a:rPr>
              <a:t>and builds</a:t>
            </a:r>
            <a:r>
              <a:rPr lang="en-US" sz="1800" spc="-68" dirty="0" smtClean="0">
                <a:latin typeface="Arial" panose="020B0604020202020204" pitchFamily="34" charset="0"/>
                <a:cs typeface="Arial" panose="020B0604020202020204" pitchFamily="34" charset="0"/>
              </a:rPr>
              <a:t> </a:t>
            </a:r>
            <a:r>
              <a:rPr lang="en-US" sz="1800" spc="-30" dirty="0" smtClean="0">
                <a:latin typeface="Arial" panose="020B0604020202020204" pitchFamily="34" charset="0"/>
                <a:cs typeface="Arial" panose="020B0604020202020204" pitchFamily="34" charset="0"/>
              </a:rPr>
              <a:t>trust</a:t>
            </a:r>
            <a:endParaRPr lang="en-US" sz="1800" dirty="0">
              <a:latin typeface="Arial" panose="020B0604020202020204" pitchFamily="34" charset="0"/>
              <a:cs typeface="Arial" panose="020B0604020202020204" pitchFamily="34" charset="0"/>
            </a:endParaRPr>
          </a:p>
        </p:txBody>
      </p:sp>
      <p:sp>
        <p:nvSpPr>
          <p:cNvPr id="4" name="object 4"/>
          <p:cNvSpPr txBox="1"/>
          <p:nvPr/>
        </p:nvSpPr>
        <p:spPr>
          <a:xfrm>
            <a:off x="7739064" y="5702960"/>
            <a:ext cx="67151" cy="115416"/>
          </a:xfrm>
          <a:prstGeom prst="rect">
            <a:avLst/>
          </a:prstGeom>
        </p:spPr>
        <p:txBody>
          <a:bodyPr vert="horz" wrap="square" lIns="0" tIns="0" rIns="0" bIns="0" rtlCol="0">
            <a:spAutoFit/>
          </a:bodyPr>
          <a:lstStyle/>
          <a:p>
            <a:pPr marL="9525" defTabSz="685800">
              <a:defRPr/>
            </a:pPr>
            <a:r>
              <a:rPr sz="750" spc="-4" dirty="0">
                <a:solidFill>
                  <a:srgbClr val="595959"/>
                </a:solidFill>
                <a:latin typeface="Calibri"/>
                <a:cs typeface="Calibri"/>
              </a:rPr>
              <a:t>5</a:t>
            </a:r>
            <a:endParaRPr sz="750">
              <a:solidFill>
                <a:srgbClr val="595959"/>
              </a:solidFill>
              <a:latin typeface="Calibri"/>
              <a:cs typeface="Calibri"/>
            </a:endParaRPr>
          </a:p>
        </p:txBody>
      </p:sp>
      <p:sp>
        <p:nvSpPr>
          <p:cNvPr id="5" name="object 5"/>
          <p:cNvSpPr txBox="1"/>
          <p:nvPr/>
        </p:nvSpPr>
        <p:spPr>
          <a:xfrm>
            <a:off x="6080378" y="2715673"/>
            <a:ext cx="221933" cy="126958"/>
          </a:xfrm>
          <a:prstGeom prst="rect">
            <a:avLst/>
          </a:prstGeom>
        </p:spPr>
        <p:txBody>
          <a:bodyPr vert="horz" wrap="square" lIns="0" tIns="0" rIns="0" bIns="0" rtlCol="0">
            <a:spAutoFit/>
          </a:bodyPr>
          <a:lstStyle/>
          <a:p>
            <a:pPr marL="9525" defTabSz="685800">
              <a:defRPr/>
            </a:pPr>
            <a:r>
              <a:rPr sz="825" dirty="0">
                <a:solidFill>
                  <a:srgbClr val="FFFFFF"/>
                </a:solidFill>
                <a:latin typeface="Calibri"/>
                <a:cs typeface="Calibri"/>
              </a:rPr>
              <a:t>WEB</a:t>
            </a:r>
            <a:endParaRPr sz="825">
              <a:solidFill>
                <a:srgbClr val="595959"/>
              </a:solidFill>
              <a:latin typeface="Calibri"/>
              <a:cs typeface="Calibri"/>
            </a:endParaRPr>
          </a:p>
        </p:txBody>
      </p:sp>
      <p:sp>
        <p:nvSpPr>
          <p:cNvPr id="6" name="object 6"/>
          <p:cNvSpPr txBox="1"/>
          <p:nvPr/>
        </p:nvSpPr>
        <p:spPr>
          <a:xfrm>
            <a:off x="5233417" y="2736247"/>
            <a:ext cx="360521" cy="126958"/>
          </a:xfrm>
          <a:prstGeom prst="rect">
            <a:avLst/>
          </a:prstGeom>
        </p:spPr>
        <p:txBody>
          <a:bodyPr vert="horz" wrap="square" lIns="0" tIns="0" rIns="0" bIns="0" rtlCol="0">
            <a:spAutoFit/>
          </a:bodyPr>
          <a:lstStyle/>
          <a:p>
            <a:pPr marL="9525" defTabSz="685800">
              <a:defRPr/>
            </a:pPr>
            <a:r>
              <a:rPr sz="825" dirty="0">
                <a:solidFill>
                  <a:srgbClr val="FFFFFF"/>
                </a:solidFill>
                <a:latin typeface="Calibri"/>
                <a:cs typeface="Calibri"/>
              </a:rPr>
              <a:t>RE</a:t>
            </a:r>
            <a:r>
              <a:rPr sz="825" spc="4" dirty="0">
                <a:solidFill>
                  <a:srgbClr val="FFFFFF"/>
                </a:solidFill>
                <a:latin typeface="Calibri"/>
                <a:cs typeface="Calibri"/>
              </a:rPr>
              <a:t>P</a:t>
            </a:r>
            <a:r>
              <a:rPr sz="825" spc="-4" dirty="0">
                <a:solidFill>
                  <a:srgbClr val="FFFFFF"/>
                </a:solidFill>
                <a:latin typeface="Calibri"/>
                <a:cs typeface="Calibri"/>
              </a:rPr>
              <a:t>ORT</a:t>
            </a:r>
            <a:endParaRPr sz="825">
              <a:solidFill>
                <a:srgbClr val="595959"/>
              </a:solidFill>
              <a:latin typeface="Calibri"/>
              <a:cs typeface="Calibri"/>
            </a:endParaRPr>
          </a:p>
        </p:txBody>
      </p:sp>
      <p:sp>
        <p:nvSpPr>
          <p:cNvPr id="7" name="object 7"/>
          <p:cNvSpPr txBox="1"/>
          <p:nvPr/>
        </p:nvSpPr>
        <p:spPr>
          <a:xfrm>
            <a:off x="6437949" y="3573400"/>
            <a:ext cx="504349" cy="126958"/>
          </a:xfrm>
          <a:prstGeom prst="rect">
            <a:avLst/>
          </a:prstGeom>
        </p:spPr>
        <p:txBody>
          <a:bodyPr vert="horz" wrap="square" lIns="0" tIns="0" rIns="0" bIns="0" rtlCol="0">
            <a:spAutoFit/>
          </a:bodyPr>
          <a:lstStyle/>
          <a:p>
            <a:pPr marL="9525" defTabSz="685800">
              <a:defRPr/>
            </a:pPr>
            <a:r>
              <a:rPr sz="825" dirty="0">
                <a:solidFill>
                  <a:srgbClr val="FFFFFF"/>
                </a:solidFill>
                <a:latin typeface="Calibri"/>
                <a:cs typeface="Calibri"/>
              </a:rPr>
              <a:t>I</a:t>
            </a:r>
            <a:r>
              <a:rPr sz="825" spc="-8" dirty="0">
                <a:solidFill>
                  <a:srgbClr val="FFFFFF"/>
                </a:solidFill>
                <a:latin typeface="Calibri"/>
                <a:cs typeface="Calibri"/>
              </a:rPr>
              <a:t>N</a:t>
            </a:r>
            <a:r>
              <a:rPr sz="825" dirty="0">
                <a:solidFill>
                  <a:srgbClr val="FFFFFF"/>
                </a:solidFill>
                <a:latin typeface="Calibri"/>
                <a:cs typeface="Calibri"/>
              </a:rPr>
              <a:t>T</a:t>
            </a:r>
            <a:r>
              <a:rPr sz="825" spc="-4" dirty="0">
                <a:solidFill>
                  <a:srgbClr val="FFFFFF"/>
                </a:solidFill>
                <a:latin typeface="Calibri"/>
                <a:cs typeface="Calibri"/>
              </a:rPr>
              <a:t>EG</a:t>
            </a:r>
            <a:r>
              <a:rPr sz="825" dirty="0">
                <a:solidFill>
                  <a:srgbClr val="FFFFFF"/>
                </a:solidFill>
                <a:latin typeface="Calibri"/>
                <a:cs typeface="Calibri"/>
              </a:rPr>
              <a:t>RATE</a:t>
            </a:r>
            <a:endParaRPr sz="825">
              <a:solidFill>
                <a:srgbClr val="595959"/>
              </a:solidFill>
              <a:latin typeface="Calibri"/>
              <a:cs typeface="Calibri"/>
            </a:endParaRPr>
          </a:p>
        </p:txBody>
      </p:sp>
      <p:sp>
        <p:nvSpPr>
          <p:cNvPr id="8" name="object 8"/>
          <p:cNvSpPr txBox="1"/>
          <p:nvPr/>
        </p:nvSpPr>
        <p:spPr>
          <a:xfrm>
            <a:off x="5756911" y="4551616"/>
            <a:ext cx="472916" cy="126958"/>
          </a:xfrm>
          <a:prstGeom prst="rect">
            <a:avLst/>
          </a:prstGeom>
        </p:spPr>
        <p:txBody>
          <a:bodyPr vert="horz" wrap="square" lIns="0" tIns="0" rIns="0" bIns="0" rtlCol="0">
            <a:spAutoFit/>
          </a:bodyPr>
          <a:lstStyle/>
          <a:p>
            <a:pPr marL="9525" defTabSz="685800">
              <a:defRPr/>
            </a:pPr>
            <a:r>
              <a:rPr sz="825" dirty="0">
                <a:solidFill>
                  <a:srgbClr val="FFFFFF"/>
                </a:solidFill>
                <a:latin typeface="Calibri"/>
                <a:cs typeface="Calibri"/>
              </a:rPr>
              <a:t>DATA</a:t>
            </a:r>
            <a:r>
              <a:rPr sz="825" spc="-79" dirty="0">
                <a:solidFill>
                  <a:srgbClr val="FFFFFF"/>
                </a:solidFill>
                <a:latin typeface="Calibri"/>
                <a:cs typeface="Calibri"/>
              </a:rPr>
              <a:t> </a:t>
            </a:r>
            <a:r>
              <a:rPr sz="825" dirty="0">
                <a:solidFill>
                  <a:srgbClr val="FFFFFF"/>
                </a:solidFill>
                <a:latin typeface="Calibri"/>
                <a:cs typeface="Calibri"/>
              </a:rPr>
              <a:t>AGG</a:t>
            </a:r>
            <a:endParaRPr sz="825">
              <a:solidFill>
                <a:srgbClr val="595959"/>
              </a:solidFill>
              <a:latin typeface="Calibri"/>
              <a:cs typeface="Calibri"/>
            </a:endParaRPr>
          </a:p>
        </p:txBody>
      </p:sp>
      <p:sp>
        <p:nvSpPr>
          <p:cNvPr id="9" name="object 9"/>
          <p:cNvSpPr txBox="1"/>
          <p:nvPr/>
        </p:nvSpPr>
        <p:spPr>
          <a:xfrm>
            <a:off x="4043553" y="2667667"/>
            <a:ext cx="614839" cy="380873"/>
          </a:xfrm>
          <a:prstGeom prst="rect">
            <a:avLst/>
          </a:prstGeom>
        </p:spPr>
        <p:txBody>
          <a:bodyPr vert="horz" wrap="square" lIns="0" tIns="0" rIns="0" bIns="0" rtlCol="0">
            <a:spAutoFit/>
          </a:bodyPr>
          <a:lstStyle/>
          <a:p>
            <a:pPr marL="9525" marR="3810" indent="-476" algn="ctr" defTabSz="685800">
              <a:defRPr/>
            </a:pPr>
            <a:r>
              <a:rPr sz="825" dirty="0" smtClean="0">
                <a:solidFill>
                  <a:srgbClr val="FFFFFF"/>
                </a:solidFill>
                <a:latin typeface="Calibri"/>
                <a:cs typeface="Calibri"/>
              </a:rPr>
              <a:t>  </a:t>
            </a:r>
            <a:r>
              <a:rPr sz="825" dirty="0">
                <a:solidFill>
                  <a:srgbClr val="FFFFFF"/>
                </a:solidFill>
                <a:latin typeface="Calibri"/>
                <a:cs typeface="Calibri"/>
              </a:rPr>
              <a:t>I</a:t>
            </a:r>
            <a:r>
              <a:rPr sz="825" spc="-8" dirty="0">
                <a:solidFill>
                  <a:srgbClr val="FFFFFF"/>
                </a:solidFill>
                <a:latin typeface="Calibri"/>
                <a:cs typeface="Calibri"/>
              </a:rPr>
              <a:t>N</a:t>
            </a:r>
            <a:r>
              <a:rPr sz="825" spc="-4" dirty="0">
                <a:solidFill>
                  <a:srgbClr val="FFFFFF"/>
                </a:solidFill>
                <a:latin typeface="Calibri"/>
                <a:cs typeface="Calibri"/>
              </a:rPr>
              <a:t>T</a:t>
            </a:r>
            <a:r>
              <a:rPr sz="825" dirty="0">
                <a:solidFill>
                  <a:srgbClr val="FFFFFF"/>
                </a:solidFill>
                <a:latin typeface="Calibri"/>
                <a:cs typeface="Calibri"/>
              </a:rPr>
              <a:t>EGR</a:t>
            </a:r>
            <a:r>
              <a:rPr sz="825" spc="-4" dirty="0">
                <a:solidFill>
                  <a:srgbClr val="FFFFFF"/>
                </a:solidFill>
                <a:latin typeface="Calibri"/>
                <a:cs typeface="Calibri"/>
              </a:rPr>
              <a:t>ATION  PLATFORM</a:t>
            </a:r>
            <a:endParaRPr sz="825" dirty="0">
              <a:solidFill>
                <a:srgbClr val="595959"/>
              </a:solidFill>
              <a:latin typeface="Calibri"/>
              <a:cs typeface="Calibri"/>
            </a:endParaRPr>
          </a:p>
        </p:txBody>
      </p:sp>
      <p:sp>
        <p:nvSpPr>
          <p:cNvPr id="11" name="object 11"/>
          <p:cNvSpPr txBox="1"/>
          <p:nvPr/>
        </p:nvSpPr>
        <p:spPr>
          <a:xfrm>
            <a:off x="3945922" y="5534026"/>
            <a:ext cx="1063466" cy="230832"/>
          </a:xfrm>
          <a:prstGeom prst="rect">
            <a:avLst/>
          </a:prstGeom>
        </p:spPr>
        <p:txBody>
          <a:bodyPr vert="horz" wrap="square" lIns="0" tIns="0" rIns="0" bIns="0" rtlCol="0">
            <a:spAutoFit/>
          </a:bodyPr>
          <a:lstStyle/>
          <a:p>
            <a:pPr algn="ctr" defTabSz="685800">
              <a:defRPr/>
            </a:pPr>
            <a:r>
              <a:rPr sz="750" spc="-8" dirty="0">
                <a:solidFill>
                  <a:srgbClr val="595959"/>
                </a:solidFill>
                <a:latin typeface="Calibri"/>
                <a:cs typeface="Calibri"/>
              </a:rPr>
              <a:t>TOTAL </a:t>
            </a:r>
            <a:r>
              <a:rPr sz="750" spc="-4" dirty="0">
                <a:solidFill>
                  <a:srgbClr val="595959"/>
                </a:solidFill>
                <a:latin typeface="Calibri"/>
                <a:cs typeface="Calibri"/>
              </a:rPr>
              <a:t>WEALTH</a:t>
            </a:r>
            <a:r>
              <a:rPr sz="750" spc="-15" dirty="0">
                <a:solidFill>
                  <a:srgbClr val="595959"/>
                </a:solidFill>
                <a:latin typeface="Calibri"/>
                <a:cs typeface="Calibri"/>
              </a:rPr>
              <a:t> </a:t>
            </a:r>
            <a:r>
              <a:rPr sz="750" spc="-8" dirty="0">
                <a:solidFill>
                  <a:srgbClr val="595959"/>
                </a:solidFill>
                <a:latin typeface="Calibri"/>
                <a:cs typeface="Calibri"/>
              </a:rPr>
              <a:t>DATA</a:t>
            </a:r>
            <a:endParaRPr sz="750" dirty="0">
              <a:solidFill>
                <a:srgbClr val="595959"/>
              </a:solidFill>
              <a:latin typeface="Calibri"/>
              <a:cs typeface="Calibri"/>
            </a:endParaRPr>
          </a:p>
          <a:p>
            <a:pPr algn="ctr" defTabSz="685800">
              <a:defRPr/>
            </a:pPr>
            <a:r>
              <a:rPr sz="750" spc="-4" dirty="0">
                <a:solidFill>
                  <a:srgbClr val="595959"/>
                </a:solidFill>
                <a:latin typeface="Calibri"/>
                <a:cs typeface="Calibri"/>
              </a:rPr>
              <a:t>MANAGEMENT</a:t>
            </a:r>
            <a:r>
              <a:rPr sz="750" spc="-49" dirty="0">
                <a:solidFill>
                  <a:srgbClr val="595959"/>
                </a:solidFill>
                <a:latin typeface="Calibri"/>
                <a:cs typeface="Calibri"/>
              </a:rPr>
              <a:t> </a:t>
            </a:r>
            <a:r>
              <a:rPr sz="750" spc="-8" dirty="0">
                <a:solidFill>
                  <a:srgbClr val="595959"/>
                </a:solidFill>
                <a:latin typeface="Calibri"/>
                <a:cs typeface="Calibri"/>
              </a:rPr>
              <a:t>PLATFORM</a:t>
            </a:r>
            <a:endParaRPr sz="750" dirty="0">
              <a:solidFill>
                <a:srgbClr val="595959"/>
              </a:solidFill>
              <a:latin typeface="Calibri"/>
              <a:cs typeface="Calibri"/>
            </a:endParaRPr>
          </a:p>
        </p:txBody>
      </p:sp>
      <p:sp>
        <p:nvSpPr>
          <p:cNvPr id="12" name="object 12"/>
          <p:cNvSpPr/>
          <p:nvPr/>
        </p:nvSpPr>
        <p:spPr>
          <a:xfrm>
            <a:off x="3284983" y="2302001"/>
            <a:ext cx="653795" cy="318897"/>
          </a:xfrm>
          <a:prstGeom prst="rect">
            <a:avLst/>
          </a:prstGeom>
          <a:blipFill>
            <a:blip r:embed="rId3" cstate="print"/>
            <a:stretch>
              <a:fillRect/>
            </a:stretch>
          </a:blipFill>
        </p:spPr>
        <p:txBody>
          <a:bodyPr wrap="square" lIns="0" tIns="0" rIns="0" bIns="0" rtlCol="0"/>
          <a:lstStyle/>
          <a:p>
            <a:pPr defTabSz="685800">
              <a:defRPr/>
            </a:pPr>
            <a:endParaRPr sz="1350">
              <a:solidFill>
                <a:srgbClr val="595959"/>
              </a:solidFill>
              <a:latin typeface="Arial" panose="020B0604020202020204"/>
            </a:endParaRPr>
          </a:p>
        </p:txBody>
      </p:sp>
      <p:sp>
        <p:nvSpPr>
          <p:cNvPr id="13" name="object 13"/>
          <p:cNvSpPr/>
          <p:nvPr/>
        </p:nvSpPr>
        <p:spPr>
          <a:xfrm>
            <a:off x="1276730" y="4022216"/>
            <a:ext cx="160020" cy="137160"/>
          </a:xfrm>
          <a:custGeom>
            <a:avLst/>
            <a:gdLst/>
            <a:ahLst/>
            <a:cxnLst/>
            <a:rect l="l" t="t" r="r" b="b"/>
            <a:pathLst>
              <a:path w="213360" h="182879">
                <a:moveTo>
                  <a:pt x="167640" y="0"/>
                </a:moveTo>
                <a:lnTo>
                  <a:pt x="45720" y="0"/>
                </a:lnTo>
                <a:lnTo>
                  <a:pt x="0" y="91440"/>
                </a:lnTo>
                <a:lnTo>
                  <a:pt x="45720" y="182880"/>
                </a:lnTo>
                <a:lnTo>
                  <a:pt x="167640" y="182880"/>
                </a:lnTo>
                <a:lnTo>
                  <a:pt x="213360" y="91440"/>
                </a:lnTo>
                <a:lnTo>
                  <a:pt x="167640" y="0"/>
                </a:lnTo>
                <a:close/>
              </a:path>
            </a:pathLst>
          </a:custGeom>
          <a:solidFill>
            <a:srgbClr val="00AF50">
              <a:alpha val="97645"/>
            </a:srgbClr>
          </a:solidFill>
        </p:spPr>
        <p:txBody>
          <a:bodyPr wrap="square" lIns="0" tIns="0" rIns="0" bIns="0" rtlCol="0"/>
          <a:lstStyle/>
          <a:p>
            <a:pPr defTabSz="685800">
              <a:defRPr/>
            </a:pPr>
            <a:endParaRPr sz="1350">
              <a:solidFill>
                <a:srgbClr val="595959"/>
              </a:solidFill>
              <a:latin typeface="Arial" panose="020B0604020202020204"/>
            </a:endParaRPr>
          </a:p>
        </p:txBody>
      </p:sp>
      <p:sp>
        <p:nvSpPr>
          <p:cNvPr id="14" name="object 14"/>
          <p:cNvSpPr/>
          <p:nvPr/>
        </p:nvSpPr>
        <p:spPr>
          <a:xfrm>
            <a:off x="5358384" y="3335274"/>
            <a:ext cx="852964" cy="727233"/>
          </a:xfrm>
          <a:custGeom>
            <a:avLst/>
            <a:gdLst/>
            <a:ahLst/>
            <a:cxnLst/>
            <a:rect l="l" t="t" r="r" b="b"/>
            <a:pathLst>
              <a:path w="1137284" h="969645">
                <a:moveTo>
                  <a:pt x="894588" y="0"/>
                </a:moveTo>
                <a:lnTo>
                  <a:pt x="242315" y="0"/>
                </a:lnTo>
                <a:lnTo>
                  <a:pt x="0" y="484631"/>
                </a:lnTo>
                <a:lnTo>
                  <a:pt x="242315" y="969263"/>
                </a:lnTo>
                <a:lnTo>
                  <a:pt x="894588" y="969263"/>
                </a:lnTo>
                <a:lnTo>
                  <a:pt x="1136904" y="484631"/>
                </a:lnTo>
                <a:lnTo>
                  <a:pt x="894588" y="0"/>
                </a:lnTo>
                <a:close/>
              </a:path>
            </a:pathLst>
          </a:custGeom>
          <a:solidFill>
            <a:srgbClr val="00AFEF">
              <a:alpha val="97645"/>
            </a:srgbClr>
          </a:solidFill>
        </p:spPr>
        <p:txBody>
          <a:bodyPr wrap="square" lIns="0" tIns="0" rIns="0" bIns="0" rtlCol="0"/>
          <a:lstStyle/>
          <a:p>
            <a:pPr defTabSz="685800">
              <a:defRPr/>
            </a:pPr>
            <a:endParaRPr sz="1350">
              <a:solidFill>
                <a:srgbClr val="595959"/>
              </a:solidFill>
              <a:latin typeface="Arial" panose="020B0604020202020204"/>
            </a:endParaRPr>
          </a:p>
        </p:txBody>
      </p:sp>
      <p:sp>
        <p:nvSpPr>
          <p:cNvPr id="15" name="object 15"/>
          <p:cNvSpPr txBox="1"/>
          <p:nvPr/>
        </p:nvSpPr>
        <p:spPr>
          <a:xfrm>
            <a:off x="5608796" y="3529869"/>
            <a:ext cx="338138" cy="369332"/>
          </a:xfrm>
          <a:prstGeom prst="rect">
            <a:avLst/>
          </a:prstGeom>
        </p:spPr>
        <p:txBody>
          <a:bodyPr vert="horz" wrap="square" lIns="0" tIns="0" rIns="0" bIns="0" rtlCol="0">
            <a:spAutoFit/>
          </a:bodyPr>
          <a:lstStyle/>
          <a:p>
            <a:pPr marL="30956" marR="3810" indent="-21907" defTabSz="685800">
              <a:defRPr/>
            </a:pPr>
            <a:r>
              <a:rPr sz="1200" spc="-23" dirty="0">
                <a:solidFill>
                  <a:srgbClr val="FFFFFF"/>
                </a:solidFill>
                <a:latin typeface="Calibri"/>
                <a:cs typeface="Calibri"/>
              </a:rPr>
              <a:t>D</a:t>
            </a:r>
            <a:r>
              <a:rPr sz="1200" spc="-94" dirty="0">
                <a:solidFill>
                  <a:srgbClr val="FFFFFF"/>
                </a:solidFill>
                <a:latin typeface="Calibri"/>
                <a:cs typeface="Calibri"/>
              </a:rPr>
              <a:t>AT</a:t>
            </a:r>
            <a:r>
              <a:rPr sz="1200" spc="-4" dirty="0">
                <a:solidFill>
                  <a:srgbClr val="FFFFFF"/>
                </a:solidFill>
                <a:latin typeface="Calibri"/>
                <a:cs typeface="Calibri"/>
              </a:rPr>
              <a:t>A  HUB</a:t>
            </a:r>
            <a:endParaRPr sz="1200">
              <a:solidFill>
                <a:srgbClr val="595959"/>
              </a:solidFill>
              <a:latin typeface="Calibri"/>
              <a:cs typeface="Calibri"/>
            </a:endParaRPr>
          </a:p>
        </p:txBody>
      </p:sp>
      <p:sp>
        <p:nvSpPr>
          <p:cNvPr id="16" name="object 16"/>
          <p:cNvSpPr txBox="1"/>
          <p:nvPr/>
        </p:nvSpPr>
        <p:spPr>
          <a:xfrm>
            <a:off x="4319969" y="3959257"/>
            <a:ext cx="1154430" cy="704039"/>
          </a:xfrm>
          <a:prstGeom prst="rect">
            <a:avLst/>
          </a:prstGeom>
        </p:spPr>
        <p:txBody>
          <a:bodyPr vert="horz" wrap="square" lIns="0" tIns="0" rIns="0" bIns="0" rtlCol="0">
            <a:spAutoFit/>
          </a:bodyPr>
          <a:lstStyle/>
          <a:p>
            <a:pPr algn="ctr" defTabSz="685800">
              <a:defRPr/>
            </a:pPr>
            <a:r>
              <a:rPr sz="825" b="1" dirty="0">
                <a:solidFill>
                  <a:srgbClr val="595959"/>
                </a:solidFill>
                <a:latin typeface="Calibri"/>
                <a:cs typeface="Calibri"/>
              </a:rPr>
              <a:t>SINGLE FAMILY</a:t>
            </a:r>
            <a:r>
              <a:rPr sz="825" b="1" spc="-105" dirty="0">
                <a:solidFill>
                  <a:srgbClr val="595959"/>
                </a:solidFill>
                <a:latin typeface="Calibri"/>
                <a:cs typeface="Calibri"/>
              </a:rPr>
              <a:t> </a:t>
            </a:r>
            <a:r>
              <a:rPr sz="825" b="1" dirty="0">
                <a:solidFill>
                  <a:srgbClr val="595959"/>
                </a:solidFill>
                <a:latin typeface="Calibri"/>
                <a:cs typeface="Calibri"/>
              </a:rPr>
              <a:t>OFFICE</a:t>
            </a:r>
            <a:endParaRPr sz="825">
              <a:solidFill>
                <a:srgbClr val="595959"/>
              </a:solidFill>
              <a:latin typeface="Calibri"/>
              <a:cs typeface="Calibri"/>
            </a:endParaRPr>
          </a:p>
          <a:p>
            <a:pPr marL="9525" marR="3810" indent="-476" algn="ctr" defTabSz="685800">
              <a:spcBef>
                <a:spcPts val="4"/>
              </a:spcBef>
              <a:defRPr/>
            </a:pPr>
            <a:r>
              <a:rPr sz="750" spc="-4" dirty="0">
                <a:solidFill>
                  <a:srgbClr val="595959"/>
                </a:solidFill>
                <a:latin typeface="Calibri"/>
                <a:cs typeface="Calibri"/>
              </a:rPr>
              <a:t>A Complete </a:t>
            </a:r>
            <a:r>
              <a:rPr sz="750" spc="-8" dirty="0">
                <a:solidFill>
                  <a:srgbClr val="595959"/>
                </a:solidFill>
                <a:latin typeface="Calibri"/>
                <a:cs typeface="Calibri"/>
              </a:rPr>
              <a:t>SFO </a:t>
            </a:r>
            <a:r>
              <a:rPr sz="750" spc="-4" dirty="0">
                <a:solidFill>
                  <a:srgbClr val="595959"/>
                </a:solidFill>
                <a:latin typeface="Calibri"/>
                <a:cs typeface="Calibri"/>
              </a:rPr>
              <a:t>Proprietary  Data Management Eco-  System for Acquiring, Sharing  and Reporting on Investment  and Accounting</a:t>
            </a:r>
            <a:r>
              <a:rPr sz="750" spc="-34" dirty="0">
                <a:solidFill>
                  <a:srgbClr val="595959"/>
                </a:solidFill>
                <a:latin typeface="Calibri"/>
                <a:cs typeface="Calibri"/>
              </a:rPr>
              <a:t> </a:t>
            </a:r>
            <a:r>
              <a:rPr sz="750" spc="-8" dirty="0">
                <a:solidFill>
                  <a:srgbClr val="595959"/>
                </a:solidFill>
                <a:latin typeface="Calibri"/>
                <a:cs typeface="Calibri"/>
              </a:rPr>
              <a:t>Data</a:t>
            </a:r>
            <a:endParaRPr sz="750">
              <a:solidFill>
                <a:srgbClr val="595959"/>
              </a:solidFill>
              <a:latin typeface="Calibri"/>
              <a:cs typeface="Calibri"/>
            </a:endParaRPr>
          </a:p>
        </p:txBody>
      </p:sp>
      <p:sp>
        <p:nvSpPr>
          <p:cNvPr id="17" name="object 17"/>
          <p:cNvSpPr/>
          <p:nvPr/>
        </p:nvSpPr>
        <p:spPr>
          <a:xfrm>
            <a:off x="1271016" y="4477131"/>
            <a:ext cx="161449" cy="137160"/>
          </a:xfrm>
          <a:custGeom>
            <a:avLst/>
            <a:gdLst/>
            <a:ahLst/>
            <a:cxnLst/>
            <a:rect l="l" t="t" r="r" b="b"/>
            <a:pathLst>
              <a:path w="215265" h="182879">
                <a:moveTo>
                  <a:pt x="169164" y="0"/>
                </a:moveTo>
                <a:lnTo>
                  <a:pt x="45719" y="0"/>
                </a:lnTo>
                <a:lnTo>
                  <a:pt x="0" y="91440"/>
                </a:lnTo>
                <a:lnTo>
                  <a:pt x="45719" y="182880"/>
                </a:lnTo>
                <a:lnTo>
                  <a:pt x="169164" y="182880"/>
                </a:lnTo>
                <a:lnTo>
                  <a:pt x="214884" y="91440"/>
                </a:lnTo>
                <a:lnTo>
                  <a:pt x="169164" y="0"/>
                </a:lnTo>
                <a:close/>
              </a:path>
            </a:pathLst>
          </a:custGeom>
          <a:solidFill>
            <a:srgbClr val="00AFEF">
              <a:alpha val="97645"/>
            </a:srgbClr>
          </a:solidFill>
        </p:spPr>
        <p:txBody>
          <a:bodyPr wrap="square" lIns="0" tIns="0" rIns="0" bIns="0" rtlCol="0"/>
          <a:lstStyle/>
          <a:p>
            <a:pPr defTabSz="685800">
              <a:defRPr/>
            </a:pPr>
            <a:endParaRPr sz="1350">
              <a:solidFill>
                <a:srgbClr val="595959"/>
              </a:solidFill>
              <a:latin typeface="Arial" panose="020B0604020202020204"/>
            </a:endParaRPr>
          </a:p>
        </p:txBody>
      </p:sp>
      <p:sp>
        <p:nvSpPr>
          <p:cNvPr id="18" name="object 18"/>
          <p:cNvSpPr txBox="1"/>
          <p:nvPr/>
        </p:nvSpPr>
        <p:spPr>
          <a:xfrm>
            <a:off x="1471803" y="4459890"/>
            <a:ext cx="2263140" cy="363754"/>
          </a:xfrm>
          <a:prstGeom prst="rect">
            <a:avLst/>
          </a:prstGeom>
        </p:spPr>
        <p:txBody>
          <a:bodyPr vert="horz" wrap="square" lIns="0" tIns="0" rIns="0" bIns="0" rtlCol="0">
            <a:spAutoFit/>
          </a:bodyPr>
          <a:lstStyle/>
          <a:p>
            <a:pPr marL="9525" marR="3810" defTabSz="685800">
              <a:defRPr/>
            </a:pPr>
            <a:r>
              <a:rPr sz="788" dirty="0">
                <a:solidFill>
                  <a:srgbClr val="595959"/>
                </a:solidFill>
                <a:latin typeface="Calibri"/>
                <a:cs typeface="Calibri"/>
              </a:rPr>
              <a:t>A </a:t>
            </a:r>
            <a:r>
              <a:rPr sz="788" spc="-4" dirty="0">
                <a:solidFill>
                  <a:srgbClr val="595959"/>
                </a:solidFill>
                <a:latin typeface="Calibri"/>
                <a:cs typeface="Calibri"/>
              </a:rPr>
              <a:t>SFO isolated </a:t>
            </a:r>
            <a:r>
              <a:rPr sz="788" dirty="0">
                <a:solidFill>
                  <a:srgbClr val="595959"/>
                </a:solidFill>
                <a:latin typeface="Calibri"/>
                <a:cs typeface="Calibri"/>
              </a:rPr>
              <a:t>extensible data warehouse and web  </a:t>
            </a:r>
            <a:r>
              <a:rPr sz="788" spc="-4" dirty="0">
                <a:solidFill>
                  <a:srgbClr val="595959"/>
                </a:solidFill>
                <a:latin typeface="Calibri"/>
                <a:cs typeface="Calibri"/>
              </a:rPr>
              <a:t>reporting platform including extensible data model </a:t>
            </a:r>
            <a:r>
              <a:rPr sz="788" dirty="0">
                <a:solidFill>
                  <a:srgbClr val="595959"/>
                </a:solidFill>
                <a:latin typeface="Calibri"/>
                <a:cs typeface="Calibri"/>
              </a:rPr>
              <a:t>and  </a:t>
            </a:r>
            <a:r>
              <a:rPr sz="788" spc="-4" dirty="0">
                <a:solidFill>
                  <a:srgbClr val="595959"/>
                </a:solidFill>
                <a:latin typeface="Calibri"/>
                <a:cs typeface="Calibri"/>
              </a:rPr>
              <a:t>customizable </a:t>
            </a:r>
            <a:r>
              <a:rPr sz="788" dirty="0">
                <a:solidFill>
                  <a:srgbClr val="595959"/>
                </a:solidFill>
                <a:latin typeface="Calibri"/>
                <a:cs typeface="Calibri"/>
              </a:rPr>
              <a:t>views and</a:t>
            </a:r>
            <a:r>
              <a:rPr sz="788" spc="-30" dirty="0">
                <a:solidFill>
                  <a:srgbClr val="595959"/>
                </a:solidFill>
                <a:latin typeface="Calibri"/>
                <a:cs typeface="Calibri"/>
              </a:rPr>
              <a:t> </a:t>
            </a:r>
            <a:r>
              <a:rPr sz="788" spc="-4" dirty="0">
                <a:solidFill>
                  <a:srgbClr val="595959"/>
                </a:solidFill>
                <a:latin typeface="Calibri"/>
                <a:cs typeface="Calibri"/>
              </a:rPr>
              <a:t>entitlements.</a:t>
            </a:r>
            <a:endParaRPr sz="788">
              <a:solidFill>
                <a:srgbClr val="595959"/>
              </a:solidFill>
              <a:latin typeface="Calibri"/>
              <a:cs typeface="Calibri"/>
            </a:endParaRPr>
          </a:p>
        </p:txBody>
      </p:sp>
      <p:sp>
        <p:nvSpPr>
          <p:cNvPr id="19" name="object 19"/>
          <p:cNvSpPr/>
          <p:nvPr/>
        </p:nvSpPr>
        <p:spPr>
          <a:xfrm>
            <a:off x="1271016" y="4908041"/>
            <a:ext cx="161449" cy="137160"/>
          </a:xfrm>
          <a:custGeom>
            <a:avLst/>
            <a:gdLst/>
            <a:ahLst/>
            <a:cxnLst/>
            <a:rect l="l" t="t" r="r" b="b"/>
            <a:pathLst>
              <a:path w="215265" h="182879">
                <a:moveTo>
                  <a:pt x="169164" y="0"/>
                </a:moveTo>
                <a:lnTo>
                  <a:pt x="45719" y="0"/>
                </a:lnTo>
                <a:lnTo>
                  <a:pt x="0" y="91440"/>
                </a:lnTo>
                <a:lnTo>
                  <a:pt x="45719" y="182880"/>
                </a:lnTo>
                <a:lnTo>
                  <a:pt x="169164" y="182880"/>
                </a:lnTo>
                <a:lnTo>
                  <a:pt x="214884" y="91440"/>
                </a:lnTo>
                <a:lnTo>
                  <a:pt x="169164" y="0"/>
                </a:lnTo>
                <a:close/>
              </a:path>
            </a:pathLst>
          </a:custGeom>
          <a:solidFill>
            <a:srgbClr val="EC7C30">
              <a:alpha val="97645"/>
            </a:srgbClr>
          </a:solidFill>
        </p:spPr>
        <p:txBody>
          <a:bodyPr wrap="square" lIns="0" tIns="0" rIns="0" bIns="0" rtlCol="0"/>
          <a:lstStyle/>
          <a:p>
            <a:pPr defTabSz="685800">
              <a:defRPr/>
            </a:pPr>
            <a:endParaRPr sz="1350">
              <a:solidFill>
                <a:srgbClr val="595959"/>
              </a:solidFill>
              <a:latin typeface="Arial" panose="020B0604020202020204"/>
            </a:endParaRPr>
          </a:p>
        </p:txBody>
      </p:sp>
      <p:sp>
        <p:nvSpPr>
          <p:cNvPr id="20" name="object 20"/>
          <p:cNvSpPr txBox="1"/>
          <p:nvPr/>
        </p:nvSpPr>
        <p:spPr>
          <a:xfrm>
            <a:off x="1471804" y="4890517"/>
            <a:ext cx="2102644" cy="363754"/>
          </a:xfrm>
          <a:prstGeom prst="rect">
            <a:avLst/>
          </a:prstGeom>
        </p:spPr>
        <p:txBody>
          <a:bodyPr vert="horz" wrap="square" lIns="0" tIns="0" rIns="0" bIns="0" rtlCol="0">
            <a:spAutoFit/>
          </a:bodyPr>
          <a:lstStyle/>
          <a:p>
            <a:pPr marL="9525" marR="3810" defTabSz="685800">
              <a:defRPr/>
            </a:pPr>
            <a:r>
              <a:rPr sz="788" dirty="0">
                <a:solidFill>
                  <a:srgbClr val="595959"/>
                </a:solidFill>
                <a:latin typeface="Calibri"/>
                <a:cs typeface="Calibri"/>
              </a:rPr>
              <a:t>Pre-packaged and </a:t>
            </a:r>
            <a:r>
              <a:rPr sz="788" spc="-4" dirty="0">
                <a:solidFill>
                  <a:srgbClr val="595959"/>
                </a:solidFill>
                <a:latin typeface="Calibri"/>
                <a:cs typeface="Calibri"/>
              </a:rPr>
              <a:t>custom integrations to dozens </a:t>
            </a:r>
            <a:r>
              <a:rPr sz="788" dirty="0">
                <a:solidFill>
                  <a:srgbClr val="595959"/>
                </a:solidFill>
                <a:latin typeface="Calibri"/>
                <a:cs typeface="Calibri"/>
              </a:rPr>
              <a:t>of  </a:t>
            </a:r>
            <a:r>
              <a:rPr sz="788" spc="-4" dirty="0">
                <a:solidFill>
                  <a:srgbClr val="595959"/>
                </a:solidFill>
                <a:latin typeface="Calibri"/>
                <a:cs typeface="Calibri"/>
              </a:rPr>
              <a:t>industry systems </a:t>
            </a:r>
            <a:r>
              <a:rPr sz="788" dirty="0">
                <a:solidFill>
                  <a:srgbClr val="595959"/>
                </a:solidFill>
                <a:latin typeface="Calibri"/>
                <a:cs typeface="Calibri"/>
              </a:rPr>
              <a:t>(e.g. Tamarac), API access and  </a:t>
            </a:r>
            <a:r>
              <a:rPr sz="788" spc="-4" dirty="0">
                <a:solidFill>
                  <a:srgbClr val="595959"/>
                </a:solidFill>
                <a:latin typeface="Calibri"/>
                <a:cs typeface="Calibri"/>
              </a:rPr>
              <a:t>customizable </a:t>
            </a:r>
            <a:r>
              <a:rPr sz="788" dirty="0">
                <a:solidFill>
                  <a:srgbClr val="595959"/>
                </a:solidFill>
                <a:latin typeface="Calibri"/>
                <a:cs typeface="Calibri"/>
              </a:rPr>
              <a:t>extracts </a:t>
            </a:r>
            <a:r>
              <a:rPr sz="788" spc="-4" dirty="0">
                <a:solidFill>
                  <a:srgbClr val="595959"/>
                </a:solidFill>
                <a:latin typeface="Calibri"/>
                <a:cs typeface="Calibri"/>
              </a:rPr>
              <a:t>automate transfer </a:t>
            </a:r>
            <a:r>
              <a:rPr sz="788" dirty="0">
                <a:solidFill>
                  <a:srgbClr val="595959"/>
                </a:solidFill>
                <a:latin typeface="Calibri"/>
                <a:cs typeface="Calibri"/>
              </a:rPr>
              <a:t>for</a:t>
            </a:r>
            <a:r>
              <a:rPr sz="788" spc="-45" dirty="0">
                <a:solidFill>
                  <a:srgbClr val="595959"/>
                </a:solidFill>
                <a:latin typeface="Calibri"/>
                <a:cs typeface="Calibri"/>
              </a:rPr>
              <a:t> </a:t>
            </a:r>
            <a:r>
              <a:rPr sz="788" dirty="0">
                <a:solidFill>
                  <a:srgbClr val="595959"/>
                </a:solidFill>
                <a:latin typeface="Calibri"/>
                <a:cs typeface="Calibri"/>
              </a:rPr>
              <a:t>data.</a:t>
            </a:r>
            <a:endParaRPr sz="788">
              <a:solidFill>
                <a:srgbClr val="595959"/>
              </a:solidFill>
              <a:latin typeface="Calibri"/>
              <a:cs typeface="Calibri"/>
            </a:endParaRPr>
          </a:p>
        </p:txBody>
      </p:sp>
      <p:sp>
        <p:nvSpPr>
          <p:cNvPr id="21" name="object 21"/>
          <p:cNvSpPr/>
          <p:nvPr/>
        </p:nvSpPr>
        <p:spPr>
          <a:xfrm>
            <a:off x="1272160" y="5365241"/>
            <a:ext cx="161449" cy="137160"/>
          </a:xfrm>
          <a:custGeom>
            <a:avLst/>
            <a:gdLst/>
            <a:ahLst/>
            <a:cxnLst/>
            <a:rect l="l" t="t" r="r" b="b"/>
            <a:pathLst>
              <a:path w="215265" h="182879">
                <a:moveTo>
                  <a:pt x="169163" y="0"/>
                </a:moveTo>
                <a:lnTo>
                  <a:pt x="45719" y="0"/>
                </a:lnTo>
                <a:lnTo>
                  <a:pt x="0" y="91440"/>
                </a:lnTo>
                <a:lnTo>
                  <a:pt x="45719" y="182880"/>
                </a:lnTo>
                <a:lnTo>
                  <a:pt x="169163" y="182880"/>
                </a:lnTo>
                <a:lnTo>
                  <a:pt x="214884" y="91440"/>
                </a:lnTo>
                <a:lnTo>
                  <a:pt x="169163" y="0"/>
                </a:lnTo>
                <a:close/>
              </a:path>
            </a:pathLst>
          </a:custGeom>
          <a:solidFill>
            <a:srgbClr val="FFC000">
              <a:alpha val="97645"/>
            </a:srgbClr>
          </a:solidFill>
        </p:spPr>
        <p:txBody>
          <a:bodyPr wrap="square" lIns="0" tIns="0" rIns="0" bIns="0" rtlCol="0"/>
          <a:lstStyle/>
          <a:p>
            <a:pPr defTabSz="685800">
              <a:defRPr/>
            </a:pPr>
            <a:endParaRPr sz="1350">
              <a:solidFill>
                <a:srgbClr val="595959"/>
              </a:solidFill>
              <a:latin typeface="Arial" panose="020B0604020202020204"/>
            </a:endParaRPr>
          </a:p>
        </p:txBody>
      </p:sp>
      <p:sp>
        <p:nvSpPr>
          <p:cNvPr id="22" name="object 22"/>
          <p:cNvSpPr txBox="1"/>
          <p:nvPr/>
        </p:nvSpPr>
        <p:spPr>
          <a:xfrm>
            <a:off x="1471803" y="5347983"/>
            <a:ext cx="2049780" cy="121252"/>
          </a:xfrm>
          <a:prstGeom prst="rect">
            <a:avLst/>
          </a:prstGeom>
        </p:spPr>
        <p:txBody>
          <a:bodyPr vert="horz" wrap="square" lIns="0" tIns="0" rIns="0" bIns="0" rtlCol="0">
            <a:spAutoFit/>
          </a:bodyPr>
          <a:lstStyle/>
          <a:p>
            <a:pPr marL="9525" defTabSz="685800">
              <a:defRPr/>
            </a:pPr>
            <a:r>
              <a:rPr sz="788" dirty="0">
                <a:solidFill>
                  <a:srgbClr val="595959"/>
                </a:solidFill>
                <a:latin typeface="Calibri"/>
                <a:cs typeface="Calibri"/>
              </a:rPr>
              <a:t>PCR’s award winning UHNW print-ready</a:t>
            </a:r>
            <a:r>
              <a:rPr sz="788" spc="-98" dirty="0">
                <a:solidFill>
                  <a:srgbClr val="595959"/>
                </a:solidFill>
                <a:latin typeface="Calibri"/>
                <a:cs typeface="Calibri"/>
              </a:rPr>
              <a:t> </a:t>
            </a:r>
            <a:r>
              <a:rPr sz="788" spc="-4" dirty="0">
                <a:solidFill>
                  <a:srgbClr val="595959"/>
                </a:solidFill>
                <a:latin typeface="Calibri"/>
                <a:cs typeface="Calibri"/>
              </a:rPr>
              <a:t>reporting</a:t>
            </a:r>
            <a:endParaRPr sz="788">
              <a:solidFill>
                <a:srgbClr val="595959"/>
              </a:solidFill>
              <a:latin typeface="Calibri"/>
              <a:cs typeface="Calibri"/>
            </a:endParaRPr>
          </a:p>
        </p:txBody>
      </p:sp>
      <p:sp>
        <p:nvSpPr>
          <p:cNvPr id="23" name="object 23"/>
          <p:cNvSpPr txBox="1"/>
          <p:nvPr/>
        </p:nvSpPr>
        <p:spPr>
          <a:xfrm>
            <a:off x="1471804" y="5467998"/>
            <a:ext cx="1955959" cy="121252"/>
          </a:xfrm>
          <a:prstGeom prst="rect">
            <a:avLst/>
          </a:prstGeom>
        </p:spPr>
        <p:txBody>
          <a:bodyPr vert="horz" wrap="square" lIns="0" tIns="0" rIns="0" bIns="0" rtlCol="0">
            <a:spAutoFit/>
          </a:bodyPr>
          <a:lstStyle/>
          <a:p>
            <a:pPr marL="9525" defTabSz="685800">
              <a:defRPr/>
            </a:pPr>
            <a:r>
              <a:rPr sz="788" spc="-4" dirty="0">
                <a:solidFill>
                  <a:srgbClr val="595959"/>
                </a:solidFill>
                <a:latin typeface="Calibri"/>
                <a:cs typeface="Calibri"/>
              </a:rPr>
              <a:t>addresses common family reporting</a:t>
            </a:r>
            <a:r>
              <a:rPr sz="788" spc="-23" dirty="0">
                <a:solidFill>
                  <a:srgbClr val="595959"/>
                </a:solidFill>
                <a:latin typeface="Calibri"/>
                <a:cs typeface="Calibri"/>
              </a:rPr>
              <a:t> </a:t>
            </a:r>
            <a:r>
              <a:rPr sz="788" dirty="0">
                <a:solidFill>
                  <a:srgbClr val="595959"/>
                </a:solidFill>
                <a:latin typeface="Calibri"/>
                <a:cs typeface="Calibri"/>
              </a:rPr>
              <a:t>challenges.</a:t>
            </a:r>
            <a:endParaRPr sz="788">
              <a:solidFill>
                <a:srgbClr val="595959"/>
              </a:solidFill>
              <a:latin typeface="Calibri"/>
              <a:cs typeface="Calibri"/>
            </a:endParaRPr>
          </a:p>
        </p:txBody>
      </p:sp>
      <p:sp>
        <p:nvSpPr>
          <p:cNvPr id="24" name="object 24"/>
          <p:cNvSpPr/>
          <p:nvPr/>
        </p:nvSpPr>
        <p:spPr>
          <a:xfrm>
            <a:off x="1280160" y="2045970"/>
            <a:ext cx="161449" cy="137160"/>
          </a:xfrm>
          <a:custGeom>
            <a:avLst/>
            <a:gdLst/>
            <a:ahLst/>
            <a:cxnLst/>
            <a:rect l="l" t="t" r="r" b="b"/>
            <a:pathLst>
              <a:path w="215265" h="182880">
                <a:moveTo>
                  <a:pt x="169163" y="0"/>
                </a:moveTo>
                <a:lnTo>
                  <a:pt x="45719" y="0"/>
                </a:lnTo>
                <a:lnTo>
                  <a:pt x="0" y="91439"/>
                </a:lnTo>
                <a:lnTo>
                  <a:pt x="45719" y="182879"/>
                </a:lnTo>
                <a:lnTo>
                  <a:pt x="169163" y="182879"/>
                </a:lnTo>
                <a:lnTo>
                  <a:pt x="214884" y="91439"/>
                </a:lnTo>
                <a:lnTo>
                  <a:pt x="169163" y="0"/>
                </a:lnTo>
                <a:close/>
              </a:path>
            </a:pathLst>
          </a:custGeom>
          <a:solidFill>
            <a:srgbClr val="C00000">
              <a:alpha val="97645"/>
            </a:srgbClr>
          </a:solidFill>
        </p:spPr>
        <p:txBody>
          <a:bodyPr wrap="square" lIns="0" tIns="0" rIns="0" bIns="0" rtlCol="0"/>
          <a:lstStyle/>
          <a:p>
            <a:pPr defTabSz="685800">
              <a:defRPr/>
            </a:pPr>
            <a:endParaRPr sz="1350">
              <a:solidFill>
                <a:srgbClr val="595959"/>
              </a:solidFill>
              <a:latin typeface="Arial" panose="020B0604020202020204"/>
            </a:endParaRPr>
          </a:p>
        </p:txBody>
      </p:sp>
      <p:sp>
        <p:nvSpPr>
          <p:cNvPr id="25" name="object 25"/>
          <p:cNvSpPr/>
          <p:nvPr/>
        </p:nvSpPr>
        <p:spPr>
          <a:xfrm>
            <a:off x="4576573" y="4809812"/>
            <a:ext cx="943489" cy="943489"/>
          </a:xfrm>
          <a:prstGeom prst="rect">
            <a:avLst/>
          </a:prstGeom>
          <a:blipFill>
            <a:blip r:embed="rId4" cstate="print"/>
            <a:stretch>
              <a:fillRect/>
            </a:stretch>
          </a:blipFill>
        </p:spPr>
        <p:txBody>
          <a:bodyPr wrap="square" lIns="0" tIns="0" rIns="0" bIns="0" rtlCol="0"/>
          <a:lstStyle/>
          <a:p>
            <a:pPr defTabSz="685800">
              <a:defRPr/>
            </a:pPr>
            <a:endParaRPr sz="1350">
              <a:solidFill>
                <a:srgbClr val="595959"/>
              </a:solidFill>
              <a:latin typeface="Arial" panose="020B0604020202020204"/>
            </a:endParaRPr>
          </a:p>
        </p:txBody>
      </p:sp>
      <p:sp>
        <p:nvSpPr>
          <p:cNvPr id="27" name="object 27"/>
          <p:cNvSpPr txBox="1"/>
          <p:nvPr/>
        </p:nvSpPr>
        <p:spPr>
          <a:xfrm>
            <a:off x="1277037" y="3721131"/>
            <a:ext cx="2274094" cy="648447"/>
          </a:xfrm>
          <a:prstGeom prst="rect">
            <a:avLst/>
          </a:prstGeom>
        </p:spPr>
        <p:txBody>
          <a:bodyPr vert="horz" wrap="square" lIns="0" tIns="0" rIns="0" bIns="0" rtlCol="0">
            <a:spAutoFit/>
          </a:bodyPr>
          <a:lstStyle/>
          <a:p>
            <a:pPr marL="9525" defTabSz="685800">
              <a:defRPr/>
            </a:pPr>
            <a:r>
              <a:rPr sz="1350" b="1" spc="-8" dirty="0">
                <a:solidFill>
                  <a:srgbClr val="595959"/>
                </a:solidFill>
                <a:latin typeface="Calibri"/>
                <a:cs typeface="Calibri"/>
              </a:rPr>
              <a:t>FOR </a:t>
            </a:r>
            <a:r>
              <a:rPr sz="1350" b="1" spc="-4" dirty="0">
                <a:solidFill>
                  <a:srgbClr val="595959"/>
                </a:solidFill>
                <a:latin typeface="Calibri"/>
                <a:cs typeface="Calibri"/>
              </a:rPr>
              <a:t>THE SINGLE </a:t>
            </a:r>
            <a:r>
              <a:rPr sz="1350" b="1" spc="-34" dirty="0">
                <a:solidFill>
                  <a:srgbClr val="595959"/>
                </a:solidFill>
                <a:latin typeface="Calibri"/>
                <a:cs typeface="Calibri"/>
              </a:rPr>
              <a:t>FAMILY </a:t>
            </a:r>
            <a:r>
              <a:rPr sz="1350" b="1" spc="-4" dirty="0">
                <a:solidFill>
                  <a:srgbClr val="595959"/>
                </a:solidFill>
                <a:latin typeface="Calibri"/>
                <a:cs typeface="Calibri"/>
              </a:rPr>
              <a:t>OFFICE</a:t>
            </a:r>
            <a:endParaRPr sz="1350" dirty="0">
              <a:solidFill>
                <a:srgbClr val="595959"/>
              </a:solidFill>
              <a:latin typeface="Calibri"/>
              <a:cs typeface="Calibri"/>
            </a:endParaRPr>
          </a:p>
          <a:p>
            <a:pPr marL="203835" marR="3810" defTabSz="685800">
              <a:spcBef>
                <a:spcPts val="614"/>
              </a:spcBef>
              <a:defRPr/>
            </a:pPr>
            <a:r>
              <a:rPr sz="788" dirty="0">
                <a:solidFill>
                  <a:srgbClr val="595959"/>
                </a:solidFill>
                <a:latin typeface="Calibri"/>
                <a:cs typeface="Calibri"/>
              </a:rPr>
              <a:t> Leading Total Wealth </a:t>
            </a:r>
            <a:r>
              <a:rPr sz="788" spc="-4" dirty="0">
                <a:solidFill>
                  <a:srgbClr val="595959"/>
                </a:solidFill>
                <a:latin typeface="Calibri"/>
                <a:cs typeface="Calibri"/>
              </a:rPr>
              <a:t>Aggregation </a:t>
            </a:r>
            <a:r>
              <a:rPr sz="788" dirty="0">
                <a:solidFill>
                  <a:srgbClr val="595959"/>
                </a:solidFill>
                <a:latin typeface="Calibri"/>
                <a:cs typeface="Calibri"/>
              </a:rPr>
              <a:t>Service  </a:t>
            </a:r>
            <a:r>
              <a:rPr sz="788" spc="-4" dirty="0">
                <a:solidFill>
                  <a:srgbClr val="595959"/>
                </a:solidFill>
                <a:latin typeface="Calibri"/>
                <a:cs typeface="Calibri"/>
              </a:rPr>
              <a:t>including complex illiquid holdings, full operational  transparency </a:t>
            </a:r>
            <a:r>
              <a:rPr sz="788" dirty="0">
                <a:solidFill>
                  <a:srgbClr val="595959"/>
                </a:solidFill>
                <a:latin typeface="Calibri"/>
                <a:cs typeface="Calibri"/>
              </a:rPr>
              <a:t>and privacy</a:t>
            </a:r>
            <a:r>
              <a:rPr sz="788" spc="-75" dirty="0">
                <a:solidFill>
                  <a:srgbClr val="595959"/>
                </a:solidFill>
                <a:latin typeface="Calibri"/>
                <a:cs typeface="Calibri"/>
              </a:rPr>
              <a:t> </a:t>
            </a:r>
            <a:r>
              <a:rPr sz="788" dirty="0">
                <a:solidFill>
                  <a:srgbClr val="595959"/>
                </a:solidFill>
                <a:latin typeface="Calibri"/>
                <a:cs typeface="Calibri"/>
              </a:rPr>
              <a:t>management.</a:t>
            </a:r>
          </a:p>
        </p:txBody>
      </p:sp>
      <p:sp>
        <p:nvSpPr>
          <p:cNvPr id="28" name="object 28"/>
          <p:cNvSpPr txBox="1"/>
          <p:nvPr/>
        </p:nvSpPr>
        <p:spPr>
          <a:xfrm>
            <a:off x="2968465" y="2198561"/>
            <a:ext cx="185738" cy="126958"/>
          </a:xfrm>
          <a:prstGeom prst="rect">
            <a:avLst/>
          </a:prstGeom>
        </p:spPr>
        <p:txBody>
          <a:bodyPr vert="horz" wrap="square" lIns="0" tIns="0" rIns="0" bIns="0" rtlCol="0">
            <a:spAutoFit/>
          </a:bodyPr>
          <a:lstStyle/>
          <a:p>
            <a:pPr marL="9525" defTabSz="685800">
              <a:defRPr/>
            </a:pPr>
            <a:r>
              <a:rPr sz="825" spc="-4" dirty="0">
                <a:solidFill>
                  <a:srgbClr val="7E7E7E"/>
                </a:solidFill>
                <a:latin typeface="Calibri"/>
                <a:cs typeface="Calibri"/>
              </a:rPr>
              <a:t>TAX</a:t>
            </a:r>
            <a:endParaRPr sz="825">
              <a:solidFill>
                <a:srgbClr val="595959"/>
              </a:solidFill>
              <a:latin typeface="Calibri"/>
              <a:cs typeface="Calibri"/>
            </a:endParaRPr>
          </a:p>
        </p:txBody>
      </p:sp>
      <p:sp>
        <p:nvSpPr>
          <p:cNvPr id="29" name="object 29"/>
          <p:cNvSpPr txBox="1"/>
          <p:nvPr/>
        </p:nvSpPr>
        <p:spPr>
          <a:xfrm>
            <a:off x="3221260" y="1923097"/>
            <a:ext cx="197168" cy="126958"/>
          </a:xfrm>
          <a:prstGeom prst="rect">
            <a:avLst/>
          </a:prstGeom>
        </p:spPr>
        <p:txBody>
          <a:bodyPr vert="horz" wrap="square" lIns="0" tIns="0" rIns="0" bIns="0" rtlCol="0">
            <a:spAutoFit/>
          </a:bodyPr>
          <a:lstStyle/>
          <a:p>
            <a:pPr marL="9525" defTabSz="685800">
              <a:defRPr/>
            </a:pPr>
            <a:r>
              <a:rPr sz="825" spc="-4" dirty="0">
                <a:solidFill>
                  <a:srgbClr val="7E7E7E"/>
                </a:solidFill>
                <a:latin typeface="Calibri"/>
                <a:cs typeface="Calibri"/>
              </a:rPr>
              <a:t>FAO</a:t>
            </a:r>
            <a:endParaRPr sz="825">
              <a:solidFill>
                <a:srgbClr val="595959"/>
              </a:solidFill>
              <a:latin typeface="Calibri"/>
              <a:cs typeface="Calibri"/>
            </a:endParaRPr>
          </a:p>
        </p:txBody>
      </p:sp>
      <p:sp>
        <p:nvSpPr>
          <p:cNvPr id="30" name="object 30"/>
          <p:cNvSpPr txBox="1"/>
          <p:nvPr/>
        </p:nvSpPr>
        <p:spPr>
          <a:xfrm>
            <a:off x="3572829" y="1846803"/>
            <a:ext cx="212884" cy="126958"/>
          </a:xfrm>
          <a:prstGeom prst="rect">
            <a:avLst/>
          </a:prstGeom>
        </p:spPr>
        <p:txBody>
          <a:bodyPr vert="horz" wrap="square" lIns="0" tIns="0" rIns="0" bIns="0" rtlCol="0">
            <a:spAutoFit/>
          </a:bodyPr>
          <a:lstStyle/>
          <a:p>
            <a:pPr marL="9525" defTabSz="685800">
              <a:defRPr/>
            </a:pPr>
            <a:r>
              <a:rPr sz="825" spc="-4" dirty="0">
                <a:solidFill>
                  <a:srgbClr val="7E7E7E"/>
                </a:solidFill>
                <a:latin typeface="Calibri"/>
                <a:cs typeface="Calibri"/>
              </a:rPr>
              <a:t>CON</a:t>
            </a:r>
            <a:endParaRPr sz="825">
              <a:solidFill>
                <a:srgbClr val="595959"/>
              </a:solidFill>
              <a:latin typeface="Calibri"/>
              <a:cs typeface="Calibri"/>
            </a:endParaRPr>
          </a:p>
        </p:txBody>
      </p:sp>
      <p:sp>
        <p:nvSpPr>
          <p:cNvPr id="31" name="object 31"/>
          <p:cNvSpPr txBox="1"/>
          <p:nvPr/>
        </p:nvSpPr>
        <p:spPr>
          <a:xfrm>
            <a:off x="3908679" y="1990344"/>
            <a:ext cx="212884" cy="126958"/>
          </a:xfrm>
          <a:prstGeom prst="rect">
            <a:avLst/>
          </a:prstGeom>
        </p:spPr>
        <p:txBody>
          <a:bodyPr vert="horz" wrap="square" lIns="0" tIns="0" rIns="0" bIns="0" rtlCol="0">
            <a:spAutoFit/>
          </a:bodyPr>
          <a:lstStyle/>
          <a:p>
            <a:pPr marL="9525" defTabSz="685800">
              <a:defRPr/>
            </a:pPr>
            <a:r>
              <a:rPr sz="825" dirty="0">
                <a:solidFill>
                  <a:srgbClr val="7E7E7E"/>
                </a:solidFill>
                <a:latin typeface="Calibri"/>
                <a:cs typeface="Calibri"/>
              </a:rPr>
              <a:t>AUD</a:t>
            </a:r>
            <a:endParaRPr sz="825">
              <a:solidFill>
                <a:srgbClr val="595959"/>
              </a:solidFill>
              <a:latin typeface="Calibri"/>
              <a:cs typeface="Calibri"/>
            </a:endParaRPr>
          </a:p>
        </p:txBody>
      </p:sp>
      <p:sp>
        <p:nvSpPr>
          <p:cNvPr id="32" name="object 32"/>
          <p:cNvSpPr txBox="1"/>
          <p:nvPr/>
        </p:nvSpPr>
        <p:spPr>
          <a:xfrm>
            <a:off x="1315068" y="1594125"/>
            <a:ext cx="1522617" cy="969496"/>
          </a:xfrm>
          <a:prstGeom prst="rect">
            <a:avLst/>
          </a:prstGeom>
        </p:spPr>
        <p:txBody>
          <a:bodyPr vert="horz" wrap="square" lIns="0" tIns="0" rIns="0" bIns="0" rtlCol="0">
            <a:spAutoFit/>
          </a:bodyPr>
          <a:lstStyle/>
          <a:p>
            <a:pPr marL="200501" marR="3810" defTabSz="685800">
              <a:spcBef>
                <a:spcPts val="739"/>
              </a:spcBef>
              <a:defRPr/>
            </a:pPr>
            <a:r>
              <a:rPr lang="en-US" sz="900" spc="-4" dirty="0" smtClean="0">
                <a:solidFill>
                  <a:srgbClr val="595959"/>
                </a:solidFill>
                <a:latin typeface="Calibri"/>
                <a:cs typeface="Calibri"/>
              </a:rPr>
              <a:t>RSM </a:t>
            </a:r>
            <a:r>
              <a:rPr sz="900" dirty="0" smtClean="0">
                <a:solidFill>
                  <a:srgbClr val="595959"/>
                </a:solidFill>
                <a:latin typeface="Calibri"/>
                <a:cs typeface="Calibri"/>
              </a:rPr>
              <a:t> </a:t>
            </a:r>
            <a:r>
              <a:rPr sz="900" spc="-4" dirty="0">
                <a:solidFill>
                  <a:srgbClr val="595959"/>
                </a:solidFill>
                <a:latin typeface="Calibri"/>
                <a:cs typeface="Calibri"/>
              </a:rPr>
              <a:t>build</a:t>
            </a:r>
            <a:r>
              <a:rPr lang="en-US" sz="900" spc="-4" dirty="0">
                <a:solidFill>
                  <a:srgbClr val="595959"/>
                </a:solidFill>
                <a:latin typeface="Calibri"/>
                <a:cs typeface="Calibri"/>
              </a:rPr>
              <a:t>s</a:t>
            </a:r>
            <a:r>
              <a:rPr sz="900" spc="-4" dirty="0">
                <a:solidFill>
                  <a:srgbClr val="595959"/>
                </a:solidFill>
                <a:latin typeface="Calibri"/>
                <a:cs typeface="Calibri"/>
              </a:rPr>
              <a:t> </a:t>
            </a:r>
            <a:r>
              <a:rPr sz="900" dirty="0">
                <a:solidFill>
                  <a:srgbClr val="595959"/>
                </a:solidFill>
                <a:latin typeface="Calibri"/>
                <a:cs typeface="Calibri"/>
              </a:rPr>
              <a:t>and </a:t>
            </a:r>
            <a:r>
              <a:rPr sz="900" spc="-4" dirty="0">
                <a:solidFill>
                  <a:srgbClr val="595959"/>
                </a:solidFill>
                <a:latin typeface="Calibri"/>
                <a:cs typeface="Calibri"/>
              </a:rPr>
              <a:t>manage</a:t>
            </a:r>
            <a:r>
              <a:rPr lang="en-US" sz="900" spc="-4" dirty="0">
                <a:solidFill>
                  <a:srgbClr val="595959"/>
                </a:solidFill>
                <a:latin typeface="Calibri"/>
                <a:cs typeface="Calibri"/>
              </a:rPr>
              <a:t>s</a:t>
            </a:r>
            <a:r>
              <a:rPr sz="900" spc="-4" dirty="0">
                <a:solidFill>
                  <a:srgbClr val="595959"/>
                </a:solidFill>
                <a:latin typeface="Calibri"/>
                <a:cs typeface="Calibri"/>
              </a:rPr>
              <a:t> </a:t>
            </a:r>
            <a:r>
              <a:rPr sz="900" dirty="0">
                <a:solidFill>
                  <a:srgbClr val="595959"/>
                </a:solidFill>
                <a:latin typeface="Calibri"/>
                <a:cs typeface="Calibri"/>
              </a:rPr>
              <a:t>a  </a:t>
            </a:r>
            <a:r>
              <a:rPr sz="900" spc="-4" dirty="0">
                <a:solidFill>
                  <a:srgbClr val="595959"/>
                </a:solidFill>
                <a:latin typeface="Calibri"/>
                <a:cs typeface="Calibri"/>
              </a:rPr>
              <a:t>custom suite of </a:t>
            </a:r>
            <a:r>
              <a:rPr sz="900" dirty="0">
                <a:solidFill>
                  <a:srgbClr val="595959"/>
                </a:solidFill>
                <a:latin typeface="Calibri"/>
                <a:cs typeface="Calibri"/>
              </a:rPr>
              <a:t>API’s and  </a:t>
            </a:r>
            <a:r>
              <a:rPr sz="900" spc="-4" dirty="0">
                <a:solidFill>
                  <a:srgbClr val="595959"/>
                </a:solidFill>
                <a:latin typeface="Calibri"/>
                <a:cs typeface="Calibri"/>
              </a:rPr>
              <a:t>other integrations that  automate bi-directional data,  analytics </a:t>
            </a:r>
            <a:r>
              <a:rPr sz="900" dirty="0">
                <a:solidFill>
                  <a:srgbClr val="595959"/>
                </a:solidFill>
                <a:latin typeface="Calibri"/>
                <a:cs typeface="Calibri"/>
              </a:rPr>
              <a:t>and </a:t>
            </a:r>
            <a:r>
              <a:rPr sz="900" spc="-4" dirty="0">
                <a:solidFill>
                  <a:srgbClr val="595959"/>
                </a:solidFill>
                <a:latin typeface="Calibri"/>
                <a:cs typeface="Calibri"/>
              </a:rPr>
              <a:t>insight sharing  </a:t>
            </a:r>
            <a:r>
              <a:rPr sz="900" dirty="0">
                <a:solidFill>
                  <a:srgbClr val="595959"/>
                </a:solidFill>
                <a:latin typeface="Calibri"/>
                <a:cs typeface="Calibri"/>
              </a:rPr>
              <a:t>between RSM and </a:t>
            </a:r>
            <a:r>
              <a:rPr sz="900" spc="-4" dirty="0">
                <a:solidFill>
                  <a:srgbClr val="595959"/>
                </a:solidFill>
                <a:latin typeface="Calibri"/>
                <a:cs typeface="Calibri"/>
              </a:rPr>
              <a:t>it’s</a:t>
            </a:r>
            <a:r>
              <a:rPr sz="900" spc="-53" dirty="0">
                <a:solidFill>
                  <a:srgbClr val="595959"/>
                </a:solidFill>
                <a:latin typeface="Calibri"/>
                <a:cs typeface="Calibri"/>
              </a:rPr>
              <a:t> </a:t>
            </a:r>
            <a:r>
              <a:rPr sz="900" spc="-4" dirty="0">
                <a:solidFill>
                  <a:srgbClr val="595959"/>
                </a:solidFill>
                <a:latin typeface="Calibri"/>
                <a:cs typeface="Calibri"/>
              </a:rPr>
              <a:t>clients.</a:t>
            </a:r>
            <a:endParaRPr sz="900" dirty="0">
              <a:solidFill>
                <a:srgbClr val="595959"/>
              </a:solidFill>
              <a:latin typeface="Calibri"/>
              <a:cs typeface="Calibri"/>
            </a:endParaRPr>
          </a:p>
        </p:txBody>
      </p:sp>
      <p:sp>
        <p:nvSpPr>
          <p:cNvPr id="33" name="object 33"/>
          <p:cNvSpPr txBox="1"/>
          <p:nvPr/>
        </p:nvSpPr>
        <p:spPr>
          <a:xfrm>
            <a:off x="1432465" y="2718048"/>
            <a:ext cx="1785938" cy="553998"/>
          </a:xfrm>
          <a:prstGeom prst="rect">
            <a:avLst/>
          </a:prstGeom>
        </p:spPr>
        <p:txBody>
          <a:bodyPr vert="horz" wrap="square" lIns="0" tIns="0" rIns="0" bIns="0" rtlCol="0">
            <a:spAutoFit/>
          </a:bodyPr>
          <a:lstStyle/>
          <a:p>
            <a:pPr marL="9525" marR="3810" defTabSz="685800">
              <a:defRPr/>
            </a:pPr>
            <a:r>
              <a:rPr sz="900" dirty="0">
                <a:solidFill>
                  <a:srgbClr val="595959"/>
                </a:solidFill>
                <a:latin typeface="Calibri"/>
                <a:cs typeface="Calibri"/>
              </a:rPr>
              <a:t>Service can be offered </a:t>
            </a:r>
            <a:r>
              <a:rPr sz="900" spc="-4" dirty="0">
                <a:solidFill>
                  <a:srgbClr val="595959"/>
                </a:solidFill>
                <a:latin typeface="Calibri"/>
                <a:cs typeface="Calibri"/>
              </a:rPr>
              <a:t>to </a:t>
            </a:r>
            <a:r>
              <a:rPr sz="900" dirty="0">
                <a:solidFill>
                  <a:srgbClr val="595959"/>
                </a:solidFill>
                <a:latin typeface="Calibri"/>
                <a:cs typeface="Calibri"/>
              </a:rPr>
              <a:t>SFO’s </a:t>
            </a:r>
            <a:r>
              <a:rPr sz="900" spc="-4" dirty="0">
                <a:solidFill>
                  <a:srgbClr val="595959"/>
                </a:solidFill>
                <a:latin typeface="Calibri"/>
                <a:cs typeface="Calibri"/>
              </a:rPr>
              <a:t>maintaining  complete </a:t>
            </a:r>
            <a:r>
              <a:rPr sz="900" dirty="0">
                <a:solidFill>
                  <a:srgbClr val="595959"/>
                </a:solidFill>
                <a:latin typeface="Calibri"/>
                <a:cs typeface="Calibri"/>
              </a:rPr>
              <a:t>RSM </a:t>
            </a:r>
            <a:r>
              <a:rPr sz="900" spc="-4" dirty="0">
                <a:solidFill>
                  <a:srgbClr val="595959"/>
                </a:solidFill>
                <a:latin typeface="Calibri"/>
                <a:cs typeface="Calibri"/>
              </a:rPr>
              <a:t>independence </a:t>
            </a:r>
            <a:r>
              <a:rPr sz="900" dirty="0">
                <a:solidFill>
                  <a:srgbClr val="595959"/>
                </a:solidFill>
                <a:latin typeface="Calibri"/>
                <a:cs typeface="Calibri"/>
              </a:rPr>
              <a:t>and </a:t>
            </a:r>
            <a:r>
              <a:rPr sz="900" spc="-4" dirty="0">
                <a:solidFill>
                  <a:srgbClr val="595959"/>
                </a:solidFill>
                <a:latin typeface="Calibri"/>
                <a:cs typeface="Calibri"/>
              </a:rPr>
              <a:t>placing  SFO </a:t>
            </a:r>
            <a:r>
              <a:rPr sz="900" dirty="0">
                <a:solidFill>
                  <a:srgbClr val="595959"/>
                </a:solidFill>
                <a:latin typeface="Calibri"/>
                <a:cs typeface="Calibri"/>
              </a:rPr>
              <a:t>in control </a:t>
            </a:r>
            <a:r>
              <a:rPr sz="900" spc="-4" dirty="0">
                <a:solidFill>
                  <a:srgbClr val="595959"/>
                </a:solidFill>
                <a:latin typeface="Calibri"/>
                <a:cs typeface="Calibri"/>
              </a:rPr>
              <a:t>of entitling </a:t>
            </a:r>
            <a:r>
              <a:rPr sz="900" dirty="0">
                <a:solidFill>
                  <a:srgbClr val="595959"/>
                </a:solidFill>
                <a:latin typeface="Calibri"/>
                <a:cs typeface="Calibri"/>
              </a:rPr>
              <a:t>and sharing</a:t>
            </a:r>
            <a:r>
              <a:rPr sz="900" spc="-79" dirty="0">
                <a:solidFill>
                  <a:srgbClr val="595959"/>
                </a:solidFill>
                <a:latin typeface="Calibri"/>
                <a:cs typeface="Calibri"/>
              </a:rPr>
              <a:t> </a:t>
            </a:r>
            <a:r>
              <a:rPr sz="900" dirty="0">
                <a:solidFill>
                  <a:srgbClr val="595959"/>
                </a:solidFill>
                <a:latin typeface="Calibri"/>
                <a:cs typeface="Calibri"/>
              </a:rPr>
              <a:t>data.</a:t>
            </a:r>
          </a:p>
        </p:txBody>
      </p:sp>
      <p:sp>
        <p:nvSpPr>
          <p:cNvPr id="34" name="object 34"/>
          <p:cNvSpPr txBox="1"/>
          <p:nvPr/>
        </p:nvSpPr>
        <p:spPr>
          <a:xfrm>
            <a:off x="4904709" y="2013680"/>
            <a:ext cx="416719" cy="253916"/>
          </a:xfrm>
          <a:prstGeom prst="rect">
            <a:avLst/>
          </a:prstGeom>
        </p:spPr>
        <p:txBody>
          <a:bodyPr vert="horz" wrap="square" lIns="0" tIns="0" rIns="0" bIns="0" rtlCol="0">
            <a:spAutoFit/>
          </a:bodyPr>
          <a:lstStyle/>
          <a:p>
            <a:pPr marL="9525" marR="3810" indent="37624" defTabSz="685800">
              <a:defRPr/>
            </a:pPr>
            <a:r>
              <a:rPr sz="825" dirty="0">
                <a:solidFill>
                  <a:srgbClr val="7E7E7E"/>
                </a:solidFill>
                <a:latin typeface="Calibri"/>
                <a:cs typeface="Calibri"/>
              </a:rPr>
              <a:t>FAMILY  M</a:t>
            </a:r>
            <a:r>
              <a:rPr sz="825" spc="-4" dirty="0">
                <a:solidFill>
                  <a:srgbClr val="7E7E7E"/>
                </a:solidFill>
                <a:latin typeface="Calibri"/>
                <a:cs typeface="Calibri"/>
              </a:rPr>
              <a:t>E</a:t>
            </a:r>
            <a:r>
              <a:rPr sz="825" dirty="0">
                <a:solidFill>
                  <a:srgbClr val="7E7E7E"/>
                </a:solidFill>
                <a:latin typeface="Calibri"/>
                <a:cs typeface="Calibri"/>
              </a:rPr>
              <a:t>MBER</a:t>
            </a:r>
            <a:endParaRPr sz="825">
              <a:solidFill>
                <a:srgbClr val="595959"/>
              </a:solidFill>
              <a:latin typeface="Calibri"/>
              <a:cs typeface="Calibri"/>
            </a:endParaRPr>
          </a:p>
        </p:txBody>
      </p:sp>
      <p:sp>
        <p:nvSpPr>
          <p:cNvPr id="35" name="object 35"/>
          <p:cNvSpPr txBox="1"/>
          <p:nvPr/>
        </p:nvSpPr>
        <p:spPr>
          <a:xfrm>
            <a:off x="5536788" y="1910333"/>
            <a:ext cx="416719" cy="253916"/>
          </a:xfrm>
          <a:prstGeom prst="rect">
            <a:avLst/>
          </a:prstGeom>
        </p:spPr>
        <p:txBody>
          <a:bodyPr vert="horz" wrap="square" lIns="0" tIns="0" rIns="0" bIns="0" rtlCol="0">
            <a:spAutoFit/>
          </a:bodyPr>
          <a:lstStyle/>
          <a:p>
            <a:pPr marL="9525" marR="3810" indent="37624" defTabSz="685800">
              <a:defRPr/>
            </a:pPr>
            <a:r>
              <a:rPr sz="825" dirty="0">
                <a:solidFill>
                  <a:srgbClr val="7E7E7E"/>
                </a:solidFill>
                <a:latin typeface="Calibri"/>
                <a:cs typeface="Calibri"/>
              </a:rPr>
              <a:t>FAMILY  M</a:t>
            </a:r>
            <a:r>
              <a:rPr sz="825" spc="-4" dirty="0">
                <a:solidFill>
                  <a:srgbClr val="7E7E7E"/>
                </a:solidFill>
                <a:latin typeface="Calibri"/>
                <a:cs typeface="Calibri"/>
              </a:rPr>
              <a:t>E</a:t>
            </a:r>
            <a:r>
              <a:rPr sz="825" dirty="0">
                <a:solidFill>
                  <a:srgbClr val="7E7E7E"/>
                </a:solidFill>
                <a:latin typeface="Calibri"/>
                <a:cs typeface="Calibri"/>
              </a:rPr>
              <a:t>MBER</a:t>
            </a:r>
            <a:endParaRPr sz="825">
              <a:solidFill>
                <a:srgbClr val="595959"/>
              </a:solidFill>
              <a:latin typeface="Calibri"/>
              <a:cs typeface="Calibri"/>
            </a:endParaRPr>
          </a:p>
        </p:txBody>
      </p:sp>
      <p:sp>
        <p:nvSpPr>
          <p:cNvPr id="36" name="object 36"/>
          <p:cNvSpPr txBox="1"/>
          <p:nvPr/>
        </p:nvSpPr>
        <p:spPr>
          <a:xfrm>
            <a:off x="6213634" y="1993773"/>
            <a:ext cx="416719" cy="253916"/>
          </a:xfrm>
          <a:prstGeom prst="rect">
            <a:avLst/>
          </a:prstGeom>
        </p:spPr>
        <p:txBody>
          <a:bodyPr vert="horz" wrap="square" lIns="0" tIns="0" rIns="0" bIns="0" rtlCol="0">
            <a:spAutoFit/>
          </a:bodyPr>
          <a:lstStyle/>
          <a:p>
            <a:pPr marL="9525" marR="3810" indent="37624" defTabSz="685800">
              <a:defRPr/>
            </a:pPr>
            <a:r>
              <a:rPr sz="825" dirty="0">
                <a:solidFill>
                  <a:srgbClr val="7E7E7E"/>
                </a:solidFill>
                <a:latin typeface="Calibri"/>
                <a:cs typeface="Calibri"/>
              </a:rPr>
              <a:t>FAMILY  M</a:t>
            </a:r>
            <a:r>
              <a:rPr sz="825" spc="-4" dirty="0">
                <a:solidFill>
                  <a:srgbClr val="7E7E7E"/>
                </a:solidFill>
                <a:latin typeface="Calibri"/>
                <a:cs typeface="Calibri"/>
              </a:rPr>
              <a:t>E</a:t>
            </a:r>
            <a:r>
              <a:rPr sz="825" dirty="0">
                <a:solidFill>
                  <a:srgbClr val="7E7E7E"/>
                </a:solidFill>
                <a:latin typeface="Calibri"/>
                <a:cs typeface="Calibri"/>
              </a:rPr>
              <a:t>MBER</a:t>
            </a:r>
            <a:endParaRPr sz="825">
              <a:solidFill>
                <a:srgbClr val="595959"/>
              </a:solidFill>
              <a:latin typeface="Calibri"/>
              <a:cs typeface="Calibri"/>
            </a:endParaRPr>
          </a:p>
        </p:txBody>
      </p:sp>
      <p:sp>
        <p:nvSpPr>
          <p:cNvPr id="37" name="object 37"/>
          <p:cNvSpPr txBox="1"/>
          <p:nvPr/>
        </p:nvSpPr>
        <p:spPr>
          <a:xfrm>
            <a:off x="6789516" y="2415730"/>
            <a:ext cx="405289" cy="126958"/>
          </a:xfrm>
          <a:prstGeom prst="rect">
            <a:avLst/>
          </a:prstGeom>
        </p:spPr>
        <p:txBody>
          <a:bodyPr vert="horz" wrap="square" lIns="0" tIns="0" rIns="0" bIns="0" rtlCol="0">
            <a:spAutoFit/>
          </a:bodyPr>
          <a:lstStyle/>
          <a:p>
            <a:pPr marL="9525" defTabSz="685800">
              <a:defRPr/>
            </a:pPr>
            <a:r>
              <a:rPr sz="825" spc="-4" dirty="0">
                <a:solidFill>
                  <a:srgbClr val="7E7E7E"/>
                </a:solidFill>
                <a:latin typeface="Calibri"/>
                <a:cs typeface="Calibri"/>
              </a:rPr>
              <a:t>ADVISOR</a:t>
            </a:r>
            <a:endParaRPr sz="825">
              <a:solidFill>
                <a:srgbClr val="595959"/>
              </a:solidFill>
              <a:latin typeface="Calibri"/>
              <a:cs typeface="Calibri"/>
            </a:endParaRPr>
          </a:p>
        </p:txBody>
      </p:sp>
      <p:sp>
        <p:nvSpPr>
          <p:cNvPr id="38" name="object 38"/>
          <p:cNvSpPr txBox="1"/>
          <p:nvPr/>
        </p:nvSpPr>
        <p:spPr>
          <a:xfrm>
            <a:off x="7115462" y="2987516"/>
            <a:ext cx="359569" cy="126958"/>
          </a:xfrm>
          <a:prstGeom prst="rect">
            <a:avLst/>
          </a:prstGeom>
        </p:spPr>
        <p:txBody>
          <a:bodyPr vert="horz" wrap="square" lIns="0" tIns="0" rIns="0" bIns="0" rtlCol="0">
            <a:spAutoFit/>
          </a:bodyPr>
          <a:lstStyle/>
          <a:p>
            <a:pPr marL="9525" defTabSz="685800">
              <a:defRPr/>
            </a:pPr>
            <a:r>
              <a:rPr sz="825" spc="-4" dirty="0">
                <a:solidFill>
                  <a:srgbClr val="7E7E7E"/>
                </a:solidFill>
                <a:latin typeface="Calibri"/>
                <a:cs typeface="Calibri"/>
              </a:rPr>
              <a:t>SYSTEM</a:t>
            </a:r>
            <a:endParaRPr sz="825">
              <a:solidFill>
                <a:srgbClr val="595959"/>
              </a:solidFill>
              <a:latin typeface="Calibri"/>
              <a:cs typeface="Calibri"/>
            </a:endParaRPr>
          </a:p>
        </p:txBody>
      </p:sp>
      <p:sp>
        <p:nvSpPr>
          <p:cNvPr id="39" name="object 39"/>
          <p:cNvSpPr txBox="1"/>
          <p:nvPr/>
        </p:nvSpPr>
        <p:spPr>
          <a:xfrm>
            <a:off x="7234809" y="3630073"/>
            <a:ext cx="359569" cy="126958"/>
          </a:xfrm>
          <a:prstGeom prst="rect">
            <a:avLst/>
          </a:prstGeom>
        </p:spPr>
        <p:txBody>
          <a:bodyPr vert="horz" wrap="square" lIns="0" tIns="0" rIns="0" bIns="0" rtlCol="0">
            <a:spAutoFit/>
          </a:bodyPr>
          <a:lstStyle/>
          <a:p>
            <a:pPr marL="9525" defTabSz="685800">
              <a:defRPr/>
            </a:pPr>
            <a:r>
              <a:rPr sz="825" spc="-4" dirty="0">
                <a:solidFill>
                  <a:srgbClr val="7E7E7E"/>
                </a:solidFill>
                <a:latin typeface="Calibri"/>
                <a:cs typeface="Calibri"/>
              </a:rPr>
              <a:t>SYSTEM</a:t>
            </a:r>
            <a:endParaRPr sz="825">
              <a:solidFill>
                <a:srgbClr val="595959"/>
              </a:solidFill>
              <a:latin typeface="Calibri"/>
              <a:cs typeface="Calibri"/>
            </a:endParaRPr>
          </a:p>
        </p:txBody>
      </p:sp>
      <p:sp>
        <p:nvSpPr>
          <p:cNvPr id="40" name="object 40"/>
          <p:cNvSpPr txBox="1"/>
          <p:nvPr/>
        </p:nvSpPr>
        <p:spPr>
          <a:xfrm>
            <a:off x="7154323" y="4152900"/>
            <a:ext cx="346234" cy="253916"/>
          </a:xfrm>
          <a:prstGeom prst="rect">
            <a:avLst/>
          </a:prstGeom>
        </p:spPr>
        <p:txBody>
          <a:bodyPr vert="horz" wrap="square" lIns="0" tIns="0" rIns="0" bIns="0" rtlCol="0">
            <a:spAutoFit/>
          </a:bodyPr>
          <a:lstStyle/>
          <a:p>
            <a:pPr algn="ctr" defTabSz="685800">
              <a:defRPr/>
            </a:pPr>
            <a:r>
              <a:rPr sz="825" dirty="0">
                <a:solidFill>
                  <a:srgbClr val="7E7E7E"/>
                </a:solidFill>
                <a:latin typeface="Calibri"/>
                <a:cs typeface="Calibri"/>
              </a:rPr>
              <a:t>P</a:t>
            </a:r>
            <a:r>
              <a:rPr sz="825" spc="-4" dirty="0">
                <a:solidFill>
                  <a:srgbClr val="7E7E7E"/>
                </a:solidFill>
                <a:latin typeface="Calibri"/>
                <a:cs typeface="Calibri"/>
              </a:rPr>
              <a:t>OWER</a:t>
            </a:r>
            <a:endParaRPr sz="825">
              <a:solidFill>
                <a:srgbClr val="595959"/>
              </a:solidFill>
              <a:latin typeface="Calibri"/>
              <a:cs typeface="Calibri"/>
            </a:endParaRPr>
          </a:p>
          <a:p>
            <a:pPr algn="ctr" defTabSz="685800">
              <a:defRPr/>
            </a:pPr>
            <a:r>
              <a:rPr sz="825" spc="-4" dirty="0">
                <a:solidFill>
                  <a:srgbClr val="7E7E7E"/>
                </a:solidFill>
                <a:latin typeface="Calibri"/>
                <a:cs typeface="Calibri"/>
              </a:rPr>
              <a:t>BI</a:t>
            </a:r>
            <a:endParaRPr sz="825">
              <a:solidFill>
                <a:srgbClr val="595959"/>
              </a:solidFill>
              <a:latin typeface="Calibri"/>
              <a:cs typeface="Calibri"/>
            </a:endParaRPr>
          </a:p>
        </p:txBody>
      </p:sp>
      <p:sp>
        <p:nvSpPr>
          <p:cNvPr id="41" name="object 41"/>
          <p:cNvSpPr txBox="1"/>
          <p:nvPr/>
        </p:nvSpPr>
        <p:spPr>
          <a:xfrm>
            <a:off x="6388036" y="5088560"/>
            <a:ext cx="322898" cy="126958"/>
          </a:xfrm>
          <a:prstGeom prst="rect">
            <a:avLst/>
          </a:prstGeom>
        </p:spPr>
        <p:txBody>
          <a:bodyPr vert="horz" wrap="square" lIns="0" tIns="0" rIns="0" bIns="0" rtlCol="0">
            <a:spAutoFit/>
          </a:bodyPr>
          <a:lstStyle/>
          <a:p>
            <a:pPr marL="9525" defTabSz="685800">
              <a:defRPr/>
            </a:pPr>
            <a:r>
              <a:rPr sz="825" dirty="0">
                <a:solidFill>
                  <a:srgbClr val="7E7E7E"/>
                </a:solidFill>
                <a:latin typeface="Calibri"/>
                <a:cs typeface="Calibri"/>
              </a:rPr>
              <a:t>I</a:t>
            </a:r>
            <a:r>
              <a:rPr sz="825" spc="-8" dirty="0">
                <a:solidFill>
                  <a:srgbClr val="7E7E7E"/>
                </a:solidFill>
                <a:latin typeface="Calibri"/>
                <a:cs typeface="Calibri"/>
              </a:rPr>
              <a:t>N</a:t>
            </a:r>
            <a:r>
              <a:rPr sz="825" spc="-4" dirty="0">
                <a:solidFill>
                  <a:srgbClr val="7E7E7E"/>
                </a:solidFill>
                <a:latin typeface="Calibri"/>
                <a:cs typeface="Calibri"/>
              </a:rPr>
              <a:t>VES</a:t>
            </a:r>
            <a:r>
              <a:rPr sz="825" dirty="0">
                <a:solidFill>
                  <a:srgbClr val="7E7E7E"/>
                </a:solidFill>
                <a:latin typeface="Calibri"/>
                <a:cs typeface="Calibri"/>
              </a:rPr>
              <a:t>T</a:t>
            </a:r>
            <a:endParaRPr sz="825">
              <a:solidFill>
                <a:srgbClr val="595959"/>
              </a:solidFill>
              <a:latin typeface="Calibri"/>
              <a:cs typeface="Calibri"/>
            </a:endParaRPr>
          </a:p>
        </p:txBody>
      </p:sp>
      <p:sp>
        <p:nvSpPr>
          <p:cNvPr id="42" name="object 42"/>
          <p:cNvSpPr txBox="1"/>
          <p:nvPr/>
        </p:nvSpPr>
        <p:spPr>
          <a:xfrm>
            <a:off x="5737288" y="5322646"/>
            <a:ext cx="322898" cy="126958"/>
          </a:xfrm>
          <a:prstGeom prst="rect">
            <a:avLst/>
          </a:prstGeom>
        </p:spPr>
        <p:txBody>
          <a:bodyPr vert="horz" wrap="square" lIns="0" tIns="0" rIns="0" bIns="0" rtlCol="0">
            <a:spAutoFit/>
          </a:bodyPr>
          <a:lstStyle/>
          <a:p>
            <a:pPr marL="9525" defTabSz="685800">
              <a:defRPr/>
            </a:pPr>
            <a:r>
              <a:rPr sz="825" dirty="0">
                <a:solidFill>
                  <a:srgbClr val="7E7E7E"/>
                </a:solidFill>
                <a:latin typeface="Calibri"/>
                <a:cs typeface="Calibri"/>
              </a:rPr>
              <a:t>I</a:t>
            </a:r>
            <a:r>
              <a:rPr sz="825" spc="-8" dirty="0">
                <a:solidFill>
                  <a:srgbClr val="7E7E7E"/>
                </a:solidFill>
                <a:latin typeface="Calibri"/>
                <a:cs typeface="Calibri"/>
              </a:rPr>
              <a:t>N</a:t>
            </a:r>
            <a:r>
              <a:rPr sz="825" spc="-4" dirty="0">
                <a:solidFill>
                  <a:srgbClr val="7E7E7E"/>
                </a:solidFill>
                <a:latin typeface="Calibri"/>
                <a:cs typeface="Calibri"/>
              </a:rPr>
              <a:t>VES</a:t>
            </a:r>
            <a:r>
              <a:rPr sz="825" dirty="0">
                <a:solidFill>
                  <a:srgbClr val="7E7E7E"/>
                </a:solidFill>
                <a:latin typeface="Calibri"/>
                <a:cs typeface="Calibri"/>
              </a:rPr>
              <a:t>T</a:t>
            </a:r>
            <a:endParaRPr sz="825">
              <a:solidFill>
                <a:srgbClr val="595959"/>
              </a:solidFill>
              <a:latin typeface="Calibri"/>
              <a:cs typeface="Calibri"/>
            </a:endParaRPr>
          </a:p>
        </p:txBody>
      </p:sp>
      <p:sp>
        <p:nvSpPr>
          <p:cNvPr id="43" name="object 43"/>
          <p:cNvSpPr txBox="1"/>
          <p:nvPr/>
        </p:nvSpPr>
        <p:spPr>
          <a:xfrm>
            <a:off x="6975540" y="5048479"/>
            <a:ext cx="865346" cy="461665"/>
          </a:xfrm>
          <a:prstGeom prst="rect">
            <a:avLst/>
          </a:prstGeom>
        </p:spPr>
        <p:txBody>
          <a:bodyPr vert="horz" wrap="square" lIns="0" tIns="0" rIns="0" bIns="0" rtlCol="0">
            <a:spAutoFit/>
          </a:bodyPr>
          <a:lstStyle/>
          <a:p>
            <a:pPr marL="9525" marR="3810" defTabSz="685800">
              <a:defRPr/>
            </a:pPr>
            <a:r>
              <a:rPr sz="750" spc="-4" dirty="0">
                <a:solidFill>
                  <a:srgbClr val="595959"/>
                </a:solidFill>
                <a:latin typeface="Calibri"/>
                <a:cs typeface="Calibri"/>
              </a:rPr>
              <a:t>Current Client Base  Includes Estimated  400+ Families with  Assets of $500M</a:t>
            </a:r>
            <a:r>
              <a:rPr sz="750" spc="-34" dirty="0">
                <a:solidFill>
                  <a:srgbClr val="595959"/>
                </a:solidFill>
                <a:latin typeface="Calibri"/>
                <a:cs typeface="Calibri"/>
              </a:rPr>
              <a:t> </a:t>
            </a:r>
            <a:r>
              <a:rPr sz="750" spc="-4" dirty="0">
                <a:solidFill>
                  <a:srgbClr val="595959"/>
                </a:solidFill>
                <a:latin typeface="Calibri"/>
                <a:cs typeface="Calibri"/>
              </a:rPr>
              <a:t>Each</a:t>
            </a:r>
            <a:endParaRPr sz="750">
              <a:solidFill>
                <a:srgbClr val="595959"/>
              </a:solidFill>
              <a:latin typeface="Calibri"/>
              <a:cs typeface="Calibri"/>
            </a:endParaRPr>
          </a:p>
        </p:txBody>
      </p:sp>
      <p:sp>
        <p:nvSpPr>
          <p:cNvPr id="44" name="object 44"/>
          <p:cNvSpPr/>
          <p:nvPr/>
        </p:nvSpPr>
        <p:spPr>
          <a:xfrm>
            <a:off x="6656698" y="4399225"/>
            <a:ext cx="885149" cy="885149"/>
          </a:xfrm>
          <a:prstGeom prst="rect">
            <a:avLst/>
          </a:prstGeom>
          <a:blipFill>
            <a:blip r:embed="rId5" cstate="print"/>
            <a:stretch>
              <a:fillRect/>
            </a:stretch>
          </a:blipFill>
        </p:spPr>
        <p:txBody>
          <a:bodyPr wrap="square" lIns="0" tIns="0" rIns="0" bIns="0" rtlCol="0"/>
          <a:lstStyle/>
          <a:p>
            <a:pPr defTabSz="685800">
              <a:defRPr/>
            </a:pPr>
            <a:endParaRPr sz="1350">
              <a:solidFill>
                <a:srgbClr val="595959"/>
              </a:solidFill>
              <a:latin typeface="Arial" panose="020B0604020202020204"/>
            </a:endParaRPr>
          </a:p>
        </p:txBody>
      </p:sp>
      <p:sp>
        <p:nvSpPr>
          <p:cNvPr id="45" name="Marcador de número de diapositiva 3"/>
          <p:cNvSpPr>
            <a:spLocks noGrp="1"/>
          </p:cNvSpPr>
          <p:nvPr>
            <p:ph type="sldNum" sz="quarter" idx="4294967295"/>
          </p:nvPr>
        </p:nvSpPr>
        <p:spPr>
          <a:xfrm>
            <a:off x="381000" y="6206068"/>
            <a:ext cx="2057400" cy="264583"/>
          </a:xfrm>
          <a:prstGeom prst="rect">
            <a:avLst/>
          </a:prstGeom>
        </p:spPr>
        <p:txBody>
          <a:bodyPr/>
          <a:lstStyle/>
          <a:p>
            <a:pPr defTabSz="685800">
              <a:defRPr/>
            </a:pPr>
            <a:fld id="{936A99BC-3C9D-4DF8-8B8C-E1FD2BDF0AD4}" type="slidenum">
              <a:rPr lang="en-US" sz="900">
                <a:solidFill>
                  <a:srgbClr val="63666A"/>
                </a:solidFill>
              </a:rPr>
              <a:pPr defTabSz="685800">
                <a:defRPr/>
              </a:pPr>
              <a:t>17</a:t>
            </a:fld>
            <a:endParaRPr lang="en-US" dirty="0">
              <a:solidFill>
                <a:srgbClr val="63666A"/>
              </a:solidFill>
            </a:endParaRPr>
          </a:p>
        </p:txBody>
      </p:sp>
    </p:spTree>
    <p:extLst>
      <p:ext uri="{BB962C8B-B14F-4D97-AF65-F5344CB8AC3E}">
        <p14:creationId xmlns:p14="http://schemas.microsoft.com/office/powerpoint/2010/main" val="390872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PCR – CWS &amp; Power BI Views</a:t>
            </a:r>
          </a:p>
        </p:txBody>
      </p:sp>
      <p:sp>
        <p:nvSpPr>
          <p:cNvPr id="5" name="Slide Number Placeholder 4"/>
          <p:cNvSpPr>
            <a:spLocks noGrp="1"/>
          </p:cNvSpPr>
          <p:nvPr>
            <p:ph type="sldNum" sz="quarter" idx="4294967295"/>
          </p:nvPr>
        </p:nvSpPr>
        <p:spPr>
          <a:xfrm>
            <a:off x="0" y="6176963"/>
            <a:ext cx="2057400" cy="276225"/>
          </a:xfrm>
        </p:spPr>
        <p:txBody>
          <a:bodyPr/>
          <a:lstStyle/>
          <a:p>
            <a:fld id="{B6F15528-21DE-4FAA-801E-634DDDAF4B2B}" type="slidenum">
              <a:rPr lang="en-US" smtClean="0"/>
              <a:t>18</a:t>
            </a:fld>
            <a:endParaRPr lang="en-US"/>
          </a:p>
        </p:txBody>
      </p:sp>
      <p:pic>
        <p:nvPicPr>
          <p:cNvPr id="7" name="Picture 6"/>
          <p:cNvPicPr>
            <a:picLocks noChangeAspect="1"/>
          </p:cNvPicPr>
          <p:nvPr/>
        </p:nvPicPr>
        <p:blipFill>
          <a:blip r:embed="rId2"/>
          <a:stretch>
            <a:fillRect/>
          </a:stretch>
        </p:blipFill>
        <p:spPr>
          <a:xfrm>
            <a:off x="1" y="1465426"/>
            <a:ext cx="9144000" cy="4457700"/>
          </a:xfrm>
          <a:prstGeom prst="rect">
            <a:avLst/>
          </a:prstGeom>
        </p:spPr>
      </p:pic>
    </p:spTree>
    <p:extLst>
      <p:ext uri="{BB962C8B-B14F-4D97-AF65-F5344CB8AC3E}">
        <p14:creationId xmlns:p14="http://schemas.microsoft.com/office/powerpoint/2010/main" val="378152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36A99BC-3C9D-4DF8-8B8C-E1FD2BDF0AD4}" type="slidenum">
              <a:rPr lang="en-US" smtClean="0"/>
              <a:pPr/>
              <a:t>19</a:t>
            </a:fld>
            <a:endParaRPr lang="en-US" dirty="0"/>
          </a:p>
        </p:txBody>
      </p:sp>
      <p:pic>
        <p:nvPicPr>
          <p:cNvPr id="4" name="Picture 3"/>
          <p:cNvPicPr>
            <a:picLocks noChangeAspect="1"/>
          </p:cNvPicPr>
          <p:nvPr/>
        </p:nvPicPr>
        <p:blipFill>
          <a:blip r:embed="rId2"/>
          <a:stretch>
            <a:fillRect/>
          </a:stretch>
        </p:blipFill>
        <p:spPr>
          <a:xfrm>
            <a:off x="-56679" y="638978"/>
            <a:ext cx="9277797" cy="4549967"/>
          </a:xfrm>
          <a:prstGeom prst="rect">
            <a:avLst/>
          </a:prstGeom>
        </p:spPr>
      </p:pic>
    </p:spTree>
    <p:extLst>
      <p:ext uri="{BB962C8B-B14F-4D97-AF65-F5344CB8AC3E}">
        <p14:creationId xmlns:p14="http://schemas.microsoft.com/office/powerpoint/2010/main" val="20085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2400" dirty="0" smtClean="0">
                <a:solidFill>
                  <a:schemeClr val="accent2"/>
                </a:solidFill>
              </a:rPr>
              <a:t>Family </a:t>
            </a:r>
            <a:r>
              <a:rPr lang="en-GB" sz="2400" dirty="0">
                <a:solidFill>
                  <a:schemeClr val="accent2"/>
                </a:solidFill>
              </a:rPr>
              <a:t>office </a:t>
            </a:r>
            <a:r>
              <a:rPr lang="en-GB" sz="2400" dirty="0" smtClean="0">
                <a:solidFill>
                  <a:schemeClr val="accent2"/>
                </a:solidFill>
              </a:rPr>
              <a:t>services</a:t>
            </a:r>
            <a:endParaRPr lang="en-US" sz="2400" dirty="0">
              <a:solidFill>
                <a:schemeClr val="accent2"/>
              </a:solidFill>
            </a:endParaRPr>
          </a:p>
        </p:txBody>
      </p:sp>
      <p:sp>
        <p:nvSpPr>
          <p:cNvPr id="10" name="Subtitle 9"/>
          <p:cNvSpPr>
            <a:spLocks noGrp="1"/>
          </p:cNvSpPr>
          <p:nvPr>
            <p:ph type="subTitle" idx="1"/>
          </p:nvPr>
        </p:nvSpPr>
        <p:spPr/>
        <p:txBody>
          <a:bodyPr/>
          <a:lstStyle/>
          <a:p>
            <a:r>
              <a:rPr lang="en-US" dirty="0"/>
              <a:t>Technology Services </a:t>
            </a:r>
          </a:p>
          <a:p>
            <a:endParaRPr lang="en-US" dirty="0"/>
          </a:p>
        </p:txBody>
      </p:sp>
      <p:sp>
        <p:nvSpPr>
          <p:cNvPr id="12" name="Text Placeholder 1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5799673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0065" y="1189197"/>
            <a:ext cx="6040868" cy="1184940"/>
          </a:xfrm>
          <a:prstGeom prst="rect">
            <a:avLst/>
          </a:prstGeom>
          <a:noFill/>
        </p:spPr>
        <p:txBody>
          <a:bodyPr wrap="square" rtlCol="0">
            <a:spAutoFit/>
          </a:bodyPr>
          <a:lstStyle/>
          <a:p>
            <a:pPr>
              <a:spcBef>
                <a:spcPct val="75000"/>
              </a:spcBef>
              <a:defRPr/>
            </a:pPr>
            <a:r>
              <a:rPr lang="en-US" sz="1400" b="1" dirty="0">
                <a:solidFill>
                  <a:schemeClr val="bg1"/>
                </a:solidFill>
                <a:latin typeface="Arial" panose="020B0604020202020204" pitchFamily="34" charset="0"/>
                <a:cs typeface="Arial" panose="020B0604020202020204" pitchFamily="34" charset="0"/>
              </a:rPr>
              <a:t>RSM US LLP</a:t>
            </a:r>
          </a:p>
          <a:p>
            <a:pPr>
              <a:spcBef>
                <a:spcPts val="900"/>
              </a:spcBef>
            </a:pPr>
            <a:endParaRPr lang="en-US" sz="1400" dirty="0" smtClean="0">
              <a:solidFill>
                <a:schemeClr val="bg1"/>
              </a:solidFill>
              <a:latin typeface="Arial" panose="020B0604020202020204" pitchFamily="34" charset="0"/>
              <a:cs typeface="Arial" panose="020B0604020202020204" pitchFamily="34" charset="0"/>
            </a:endParaRPr>
          </a:p>
          <a:p>
            <a:pPr>
              <a:spcBef>
                <a:spcPts val="900"/>
              </a:spcBef>
            </a:pPr>
            <a:r>
              <a:rPr lang="en-US" sz="1400" dirty="0" smtClean="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1 800 274 3978</a:t>
            </a:r>
          </a:p>
          <a:p>
            <a:r>
              <a:rPr lang="en-US" sz="1400" dirty="0">
                <a:solidFill>
                  <a:schemeClr val="bg1"/>
                </a:solidFill>
                <a:latin typeface="Arial" panose="020B0604020202020204" pitchFamily="34" charset="0"/>
                <a:cs typeface="Arial" panose="020B0604020202020204" pitchFamily="34" charset="0"/>
              </a:rPr>
              <a:t>rsmus.com</a:t>
            </a:r>
          </a:p>
        </p:txBody>
      </p:sp>
    </p:spTree>
    <p:extLst>
      <p:ext uri="{BB962C8B-B14F-4D97-AF65-F5344CB8AC3E}">
        <p14:creationId xmlns:p14="http://schemas.microsoft.com/office/powerpoint/2010/main" val="77342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64356" y="869111"/>
            <a:ext cx="3858077" cy="777426"/>
          </a:xfrm>
        </p:spPr>
        <p:txBody>
          <a:bodyPr>
            <a:normAutofit/>
          </a:bodyPr>
          <a:lstStyle/>
          <a:p>
            <a:pPr marL="0"/>
            <a:r>
              <a:rPr lang="en-US" sz="1600" b="1" cap="all" dirty="0" smtClean="0"/>
              <a:t>Bringing our Family office service EXPERIENCE TO you</a:t>
            </a:r>
            <a:endParaRPr lang="en-US" sz="1600" b="1" cap="all" dirty="0">
              <a:solidFill>
                <a:srgbClr val="FF0000"/>
              </a:solidFill>
            </a:endParaRPr>
          </a:p>
        </p:txBody>
      </p:sp>
      <p:sp>
        <p:nvSpPr>
          <p:cNvPr id="4" name="Text Placeholder 3"/>
          <p:cNvSpPr>
            <a:spLocks noGrp="1"/>
          </p:cNvSpPr>
          <p:nvPr>
            <p:ph type="body" idx="1"/>
          </p:nvPr>
        </p:nvSpPr>
        <p:spPr>
          <a:xfrm>
            <a:off x="241371" y="2160419"/>
            <a:ext cx="1687285" cy="273520"/>
          </a:xfrm>
        </p:spPr>
        <p:txBody>
          <a:bodyPr>
            <a:noAutofit/>
          </a:bodyPr>
          <a:lstStyle/>
          <a:p>
            <a:r>
              <a:rPr lang="en-US" sz="1400" dirty="0"/>
              <a:t>RSM approach</a:t>
            </a:r>
          </a:p>
        </p:txBody>
      </p:sp>
      <p:sp>
        <p:nvSpPr>
          <p:cNvPr id="5" name="Content Placeholder 4"/>
          <p:cNvSpPr>
            <a:spLocks noGrp="1"/>
          </p:cNvSpPr>
          <p:nvPr>
            <p:ph sz="half" idx="2"/>
          </p:nvPr>
        </p:nvSpPr>
        <p:spPr>
          <a:xfrm>
            <a:off x="272143" y="2538730"/>
            <a:ext cx="1687286" cy="3300422"/>
          </a:xfrm>
        </p:spPr>
        <p:txBody>
          <a:bodyPr>
            <a:noAutofit/>
          </a:bodyPr>
          <a:lstStyle/>
          <a:p>
            <a:pPr>
              <a:spcBef>
                <a:spcPts val="214"/>
              </a:spcBef>
            </a:pPr>
            <a:r>
              <a:rPr lang="en-US" sz="700" b="1" dirty="0"/>
              <a:t>Client service philosophy</a:t>
            </a:r>
          </a:p>
          <a:p>
            <a:pPr marL="79377" indent="-79377">
              <a:buFont typeface="Arial" panose="020B0604020202020204" pitchFamily="34" charset="0"/>
              <a:buChar char="•"/>
            </a:pPr>
            <a:r>
              <a:rPr lang="en-US" sz="700" dirty="0"/>
              <a:t>Holistic strategic advisors focused on helping business owners, executives, and wealthy families strengthen wealth and minimize tax</a:t>
            </a:r>
          </a:p>
          <a:p>
            <a:pPr marL="81644" indent="-81644">
              <a:spcBef>
                <a:spcPts val="214"/>
              </a:spcBef>
              <a:buFont typeface="Arial" panose="020B0604020202020204" pitchFamily="34" charset="0"/>
              <a:buChar char="•"/>
            </a:pPr>
            <a:r>
              <a:rPr lang="en-US" sz="700" dirty="0"/>
              <a:t>Best of both worlds with our level of service – personal attention with significant partner involvement enhanced by resources and service capabilities of a global firm</a:t>
            </a:r>
          </a:p>
          <a:p>
            <a:pPr>
              <a:spcBef>
                <a:spcPts val="214"/>
              </a:spcBef>
            </a:pPr>
            <a:endParaRPr lang="en-US" sz="300" dirty="0"/>
          </a:p>
          <a:p>
            <a:pPr>
              <a:spcBef>
                <a:spcPts val="214"/>
              </a:spcBef>
            </a:pPr>
            <a:r>
              <a:rPr lang="en-US" sz="700" b="1" dirty="0"/>
              <a:t>Outsourcing service model</a:t>
            </a:r>
          </a:p>
          <a:p>
            <a:pPr marL="81644" indent="-81644">
              <a:spcBef>
                <a:spcPts val="214"/>
              </a:spcBef>
              <a:buFont typeface="Arial" panose="020B0604020202020204" pitchFamily="34" charset="0"/>
              <a:buChar char="•"/>
            </a:pPr>
            <a:r>
              <a:rPr lang="en-US" sz="700" dirty="0"/>
              <a:t>Build strong relationships based on a deep understanding of what matters most to the client</a:t>
            </a:r>
          </a:p>
          <a:p>
            <a:pPr marL="81644" indent="-81644">
              <a:spcBef>
                <a:spcPts val="214"/>
              </a:spcBef>
              <a:buFont typeface="Arial" panose="020B0604020202020204" pitchFamily="34" charset="0"/>
              <a:buChar char="•"/>
            </a:pPr>
            <a:r>
              <a:rPr lang="en-US" sz="700" dirty="0"/>
              <a:t>Collaboration and communication are critical – with clients, RSM colleagues, and other professional advisors – in order to identify issues, develop practical solutions, and ensure the proper execution</a:t>
            </a:r>
          </a:p>
          <a:p>
            <a:pPr marL="81644" indent="-81644">
              <a:spcBef>
                <a:spcPts val="214"/>
              </a:spcBef>
              <a:buFont typeface="Arial" panose="020B0604020202020204" pitchFamily="34" charset="0"/>
              <a:buChar char="•"/>
            </a:pPr>
            <a:r>
              <a:rPr lang="en-US" sz="700" dirty="0"/>
              <a:t>Utilize standardized procedures across a national practice for efficient and consistent service, including tools for reporting MLP sales, hedge fund K-1s, gift tax returns, etc.</a:t>
            </a:r>
          </a:p>
          <a:p>
            <a:pPr>
              <a:spcBef>
                <a:spcPts val="0"/>
              </a:spcBef>
            </a:pPr>
            <a:endParaRPr lang="en-US" sz="700" dirty="0"/>
          </a:p>
        </p:txBody>
      </p:sp>
      <p:sp>
        <p:nvSpPr>
          <p:cNvPr id="8" name="Text Placeholder 7"/>
          <p:cNvSpPr>
            <a:spLocks noGrp="1"/>
          </p:cNvSpPr>
          <p:nvPr>
            <p:ph type="body" idx="14"/>
          </p:nvPr>
        </p:nvSpPr>
        <p:spPr>
          <a:xfrm>
            <a:off x="5724397" y="2242278"/>
            <a:ext cx="2698036" cy="234799"/>
          </a:xfrm>
          <a:noFill/>
        </p:spPr>
        <p:txBody>
          <a:bodyPr>
            <a:noAutofit/>
          </a:bodyPr>
          <a:lstStyle/>
          <a:p>
            <a:r>
              <a:rPr lang="en-US" sz="1400" dirty="0">
                <a:solidFill>
                  <a:schemeClr val="accent1"/>
                </a:solidFill>
              </a:rPr>
              <a:t>What we offer</a:t>
            </a:r>
          </a:p>
        </p:txBody>
      </p:sp>
      <p:sp>
        <p:nvSpPr>
          <p:cNvPr id="2" name="Text Placeholder 1"/>
          <p:cNvSpPr>
            <a:spLocks noGrp="1"/>
          </p:cNvSpPr>
          <p:nvPr>
            <p:ph type="body" sz="quarter" idx="3"/>
          </p:nvPr>
        </p:nvSpPr>
        <p:spPr>
          <a:xfrm>
            <a:off x="2049344" y="1993940"/>
            <a:ext cx="2204901" cy="496677"/>
          </a:xfrm>
        </p:spPr>
        <p:txBody>
          <a:bodyPr>
            <a:noAutofit/>
          </a:bodyPr>
          <a:lstStyle/>
          <a:p>
            <a:r>
              <a:rPr lang="en-US" sz="1400" dirty="0" smtClean="0"/>
              <a:t>RSM by the numbers</a:t>
            </a:r>
            <a:endParaRPr lang="en-US" sz="1400" dirty="0"/>
          </a:p>
        </p:txBody>
      </p:sp>
      <p:sp>
        <p:nvSpPr>
          <p:cNvPr id="15" name="Rectangle 14"/>
          <p:cNvSpPr/>
          <p:nvPr/>
        </p:nvSpPr>
        <p:spPr>
          <a:xfrm>
            <a:off x="3151795" y="2533880"/>
            <a:ext cx="936978" cy="1072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657" rIns="32657" anchor="ctr"/>
          <a:lstStyle/>
          <a:p>
            <a:pPr algn="ctr" defTabSz="839763">
              <a:defRPr/>
            </a:pPr>
            <a:r>
              <a:rPr lang="en-US" sz="1200" b="1" dirty="0">
                <a:solidFill>
                  <a:prstClr val="white"/>
                </a:solidFill>
                <a:latin typeface="Arial" panose="020B0604020202020204" pitchFamily="34" charset="0"/>
                <a:cs typeface="Arial" panose="020B0604020202020204" pitchFamily="34" charset="0"/>
              </a:rPr>
              <a:t>92</a:t>
            </a:r>
          </a:p>
          <a:p>
            <a:pPr algn="ctr" defTabSz="839763">
              <a:defRPr/>
            </a:pPr>
            <a:r>
              <a:rPr lang="en-US" sz="800" dirty="0">
                <a:solidFill>
                  <a:prstClr val="white"/>
                </a:solidFill>
                <a:latin typeface="Arial" panose="020B0604020202020204" pitchFamily="34" charset="0"/>
                <a:cs typeface="Arial" panose="020B0604020202020204" pitchFamily="34" charset="0"/>
              </a:rPr>
              <a:t>years of serving the needs of ultra high net worth clients</a:t>
            </a:r>
          </a:p>
        </p:txBody>
      </p:sp>
      <p:sp>
        <p:nvSpPr>
          <p:cNvPr id="17" name="Rectangle 16"/>
          <p:cNvSpPr/>
          <p:nvPr/>
        </p:nvSpPr>
        <p:spPr>
          <a:xfrm>
            <a:off x="2073116" y="2533880"/>
            <a:ext cx="1013775" cy="1070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2657" rIns="32657" anchor="ctr"/>
          <a:lstStyle/>
          <a:p>
            <a:pPr algn="ctr" defTabSz="839763">
              <a:defRPr/>
            </a:pPr>
            <a:r>
              <a:rPr lang="en-US" sz="1200" b="1" dirty="0">
                <a:solidFill>
                  <a:prstClr val="white"/>
                </a:solidFill>
                <a:latin typeface="Arial" panose="020B0604020202020204" pitchFamily="34" charset="0"/>
                <a:cs typeface="Arial" panose="020B0604020202020204" pitchFamily="34" charset="0"/>
              </a:rPr>
              <a:t/>
            </a:r>
            <a:br>
              <a:rPr lang="en-US" sz="1200" b="1" dirty="0">
                <a:solidFill>
                  <a:prstClr val="white"/>
                </a:solidFill>
                <a:latin typeface="Arial" panose="020B0604020202020204" pitchFamily="34" charset="0"/>
                <a:cs typeface="Arial" panose="020B0604020202020204" pitchFamily="34" charset="0"/>
              </a:rPr>
            </a:br>
            <a:r>
              <a:rPr lang="en-US" sz="1200" b="1" dirty="0">
                <a:solidFill>
                  <a:prstClr val="white"/>
                </a:solidFill>
                <a:latin typeface="Arial" panose="020B0604020202020204" pitchFamily="34" charset="0"/>
                <a:cs typeface="Arial" panose="020B0604020202020204" pitchFamily="34" charset="0"/>
              </a:rPr>
              <a:t>LARGEST</a:t>
            </a:r>
            <a:br>
              <a:rPr lang="en-US" sz="1200" b="1" dirty="0">
                <a:solidFill>
                  <a:prstClr val="white"/>
                </a:solidFill>
                <a:latin typeface="Arial" panose="020B0604020202020204" pitchFamily="34" charset="0"/>
                <a:cs typeface="Arial" panose="020B0604020202020204" pitchFamily="34" charset="0"/>
              </a:rPr>
            </a:br>
            <a:r>
              <a:rPr lang="en-US" sz="800" dirty="0">
                <a:solidFill>
                  <a:prstClr val="white"/>
                </a:solidFill>
                <a:latin typeface="Arial" panose="020B0604020202020204" pitchFamily="34" charset="0"/>
                <a:cs typeface="Arial" panose="020B0604020202020204" pitchFamily="34" charset="0"/>
              </a:rPr>
              <a:t>U.S. provider of audit, tax and consulting services to the middle market and ultra high net worth clients</a:t>
            </a:r>
            <a:br>
              <a:rPr lang="en-US" sz="800" dirty="0">
                <a:solidFill>
                  <a:prstClr val="white"/>
                </a:solidFill>
                <a:latin typeface="Arial" panose="020B0604020202020204" pitchFamily="34" charset="0"/>
                <a:cs typeface="Arial" panose="020B0604020202020204" pitchFamily="34" charset="0"/>
              </a:rPr>
            </a:br>
            <a:r>
              <a:rPr lang="en-US" sz="800" dirty="0">
                <a:solidFill>
                  <a:prstClr val="white"/>
                </a:solidFill>
                <a:latin typeface="Arial" panose="020B0604020202020204" pitchFamily="34" charset="0"/>
                <a:cs typeface="Arial" panose="020B0604020202020204" pitchFamily="34" charset="0"/>
              </a:rPr>
              <a:t/>
            </a:r>
            <a:br>
              <a:rPr lang="en-US" sz="800" dirty="0">
                <a:solidFill>
                  <a:prstClr val="white"/>
                </a:solidFill>
                <a:latin typeface="Arial" panose="020B0604020202020204" pitchFamily="34" charset="0"/>
                <a:cs typeface="Arial" panose="020B0604020202020204" pitchFamily="34" charset="0"/>
              </a:rPr>
            </a:br>
            <a:endParaRPr lang="en-US" sz="800" dirty="0">
              <a:solidFill>
                <a:prstClr val="white"/>
              </a:solidFill>
              <a:latin typeface="Arial" panose="020B0604020202020204" pitchFamily="34" charset="0"/>
              <a:cs typeface="Arial" panose="020B0604020202020204" pitchFamily="34" charset="0"/>
            </a:endParaRPr>
          </a:p>
        </p:txBody>
      </p:sp>
      <p:pic>
        <p:nvPicPr>
          <p:cNvPr id="22" name="Picture Placeholder 11"/>
          <p:cNvPicPr>
            <a:picLocks noGrp="1" noChangeAspect="1"/>
          </p:cNvPicPr>
          <p:nvPr>
            <p:ph type="pic" sz="quarter" idx="40"/>
          </p:nvPr>
        </p:nvPicPr>
        <p:blipFill rotWithShape="1">
          <a:blip r:embed="rId3" cstate="print">
            <a:extLst>
              <a:ext uri="{28A0092B-C50C-407E-A947-70E740481C1C}">
                <a14:useLocalDpi xmlns:a14="http://schemas.microsoft.com/office/drawing/2010/main" val="0"/>
              </a:ext>
            </a:extLst>
          </a:blip>
          <a:srcRect l="13562" t="4737" r="13170" b="4741"/>
          <a:stretch/>
        </p:blipFill>
        <p:spPr>
          <a:xfrm>
            <a:off x="241371" y="407624"/>
            <a:ext cx="1748830" cy="1700400"/>
          </a:xfrm>
        </p:spPr>
      </p:pic>
      <p:sp>
        <p:nvSpPr>
          <p:cNvPr id="23" name="Content Placeholder 8"/>
          <p:cNvSpPr>
            <a:spLocks noGrp="1"/>
          </p:cNvSpPr>
          <p:nvPr>
            <p:ph sz="half" idx="15"/>
          </p:nvPr>
        </p:nvSpPr>
        <p:spPr>
          <a:xfrm>
            <a:off x="5780890" y="2531978"/>
            <a:ext cx="2964096" cy="3307174"/>
          </a:xfrm>
        </p:spPr>
        <p:txBody>
          <a:bodyPr>
            <a:normAutofit fontScale="85000" lnSpcReduction="20000"/>
          </a:bodyPr>
          <a:lstStyle/>
          <a:p>
            <a:pPr marL="81644" indent="-81644">
              <a:spcBef>
                <a:spcPts val="171"/>
              </a:spcBef>
              <a:spcAft>
                <a:spcPts val="429"/>
              </a:spcAft>
              <a:buFont typeface="Arial" panose="020B0604020202020204" pitchFamily="34" charset="0"/>
              <a:buChar char="•"/>
            </a:pPr>
            <a:r>
              <a:rPr lang="en-US" sz="800" b="1" dirty="0"/>
              <a:t>Tax compliance and planning </a:t>
            </a:r>
            <a:r>
              <a:rPr lang="en-US" sz="800" dirty="0"/>
              <a:t>– A holistic view of the tax concerns that affect clients, their families, and/or their businesses</a:t>
            </a:r>
          </a:p>
          <a:p>
            <a:pPr marL="81644" indent="-81644">
              <a:spcBef>
                <a:spcPts val="171"/>
              </a:spcBef>
              <a:spcAft>
                <a:spcPts val="429"/>
              </a:spcAft>
              <a:buFont typeface="Arial" panose="020B0604020202020204" pitchFamily="34" charset="0"/>
              <a:buChar char="•"/>
            </a:pPr>
            <a:r>
              <a:rPr lang="en-US" sz="800" b="1" dirty="0" smtClean="0"/>
              <a:t>Tax </a:t>
            </a:r>
            <a:r>
              <a:rPr lang="en-US" sz="800" b="1" dirty="0"/>
              <a:t>r</a:t>
            </a:r>
            <a:r>
              <a:rPr lang="en-US" sz="800" b="1" dirty="0" smtClean="0"/>
              <a:t>eform </a:t>
            </a:r>
            <a:r>
              <a:rPr lang="en-US" sz="800" b="1" dirty="0"/>
              <a:t>resources</a:t>
            </a:r>
            <a:r>
              <a:rPr lang="en-US" sz="800" dirty="0"/>
              <a:t> – Online compilation of the perspectives and analysis of our Washington National Tax leaders, industry tax professionals and client advisors</a:t>
            </a:r>
            <a:endParaRPr lang="en-US" sz="800" b="1" dirty="0"/>
          </a:p>
          <a:p>
            <a:pPr marL="81644" indent="-81644">
              <a:spcBef>
                <a:spcPts val="171"/>
              </a:spcBef>
              <a:spcAft>
                <a:spcPts val="429"/>
              </a:spcAft>
              <a:buFont typeface="Arial" panose="020B0604020202020204" pitchFamily="34" charset="0"/>
              <a:buChar char="•"/>
            </a:pPr>
            <a:r>
              <a:rPr lang="en-US" sz="800" b="1" dirty="0" smtClean="0"/>
              <a:t>Estate </a:t>
            </a:r>
            <a:r>
              <a:rPr lang="en-US" sz="800" b="1" dirty="0"/>
              <a:t>and gift planning </a:t>
            </a:r>
            <a:r>
              <a:rPr lang="en-US" sz="800" dirty="0"/>
              <a:t>– Identification and implementation of multi-generational wealth transfer strategies</a:t>
            </a:r>
          </a:p>
          <a:p>
            <a:pPr marL="81644" indent="-81644">
              <a:spcBef>
                <a:spcPts val="171"/>
              </a:spcBef>
              <a:spcAft>
                <a:spcPts val="429"/>
              </a:spcAft>
              <a:buFont typeface="Arial" panose="020B0604020202020204" pitchFamily="34" charset="0"/>
              <a:buChar char="•"/>
            </a:pPr>
            <a:r>
              <a:rPr lang="en-US" sz="800" b="1" dirty="0" smtClean="0"/>
              <a:t>Family </a:t>
            </a:r>
            <a:r>
              <a:rPr lang="en-US" sz="800" b="1" dirty="0"/>
              <a:t>office services </a:t>
            </a:r>
            <a:r>
              <a:rPr lang="en-US" sz="800" dirty="0"/>
              <a:t>– Assess family needs and identify family office functions and objectives</a:t>
            </a:r>
          </a:p>
          <a:p>
            <a:pPr marL="81644" indent="-81644">
              <a:spcBef>
                <a:spcPts val="171"/>
              </a:spcBef>
              <a:spcAft>
                <a:spcPts val="429"/>
              </a:spcAft>
              <a:buFont typeface="Arial" panose="020B0604020202020204" pitchFamily="34" charset="0"/>
              <a:buChar char="•"/>
            </a:pPr>
            <a:r>
              <a:rPr lang="en-US" sz="800" b="1" dirty="0" smtClean="0"/>
              <a:t>Owner-operator </a:t>
            </a:r>
            <a:r>
              <a:rPr lang="en-US" sz="800" b="1" dirty="0"/>
              <a:t>business structuring and planning </a:t>
            </a:r>
            <a:r>
              <a:rPr lang="en-US" sz="800" dirty="0"/>
              <a:t>–</a:t>
            </a:r>
            <a:r>
              <a:rPr lang="en-US" sz="800" b="1" dirty="0"/>
              <a:t> </a:t>
            </a:r>
            <a:r>
              <a:rPr lang="en-US" sz="800" dirty="0"/>
              <a:t>Identification and implementation of the most advantageous business structure for clients and their families </a:t>
            </a:r>
          </a:p>
          <a:p>
            <a:pPr marL="81644" indent="-81644">
              <a:spcBef>
                <a:spcPts val="171"/>
              </a:spcBef>
              <a:spcAft>
                <a:spcPts val="429"/>
              </a:spcAft>
              <a:buFont typeface="Arial" panose="020B0604020202020204" pitchFamily="34" charset="0"/>
              <a:buChar char="•"/>
            </a:pPr>
            <a:r>
              <a:rPr lang="en-US" sz="800" b="1" dirty="0" smtClean="0"/>
              <a:t>Family education </a:t>
            </a:r>
            <a:r>
              <a:rPr lang="en-US" sz="800" b="1" dirty="0"/>
              <a:t>and </a:t>
            </a:r>
            <a:r>
              <a:rPr lang="en-US" sz="800" b="1" dirty="0" smtClean="0"/>
              <a:t>succession planning </a:t>
            </a:r>
            <a:r>
              <a:rPr lang="en-US" sz="800" dirty="0"/>
              <a:t>– Develop a succession plan that addresses the needs of clients and the future well-being of their families</a:t>
            </a:r>
          </a:p>
          <a:p>
            <a:pPr marL="81644" indent="-81644">
              <a:spcBef>
                <a:spcPts val="171"/>
              </a:spcBef>
              <a:spcAft>
                <a:spcPts val="429"/>
              </a:spcAft>
              <a:buFont typeface="Arial" panose="020B0604020202020204" pitchFamily="34" charset="0"/>
              <a:buChar char="•"/>
            </a:pPr>
            <a:r>
              <a:rPr lang="en-US" sz="800" b="1" dirty="0" smtClean="0"/>
              <a:t>Comprehensive </a:t>
            </a:r>
            <a:r>
              <a:rPr lang="en-US" sz="800" b="1" dirty="0"/>
              <a:t>tax services</a:t>
            </a:r>
            <a:r>
              <a:rPr lang="en-US" sz="800" dirty="0"/>
              <a:t> – In addition to </a:t>
            </a:r>
            <a:r>
              <a:rPr lang="en-US" sz="800" dirty="0" smtClean="0"/>
              <a:t>family office services </a:t>
            </a:r>
            <a:r>
              <a:rPr lang="en-US" sz="800" dirty="0"/>
              <a:t>for individuals and families, we have groups that specialize in IRS conflict resolution, state/local and international tax issues for businesses and individuals, plus </a:t>
            </a:r>
            <a:r>
              <a:rPr lang="en-US" sz="800" dirty="0" smtClean="0"/>
              <a:t>federal </a:t>
            </a:r>
            <a:r>
              <a:rPr lang="en-US" sz="800" dirty="0"/>
              <a:t>tax for </a:t>
            </a:r>
            <a:r>
              <a:rPr lang="en-US" sz="800" dirty="0" smtClean="0"/>
              <a:t>businesses</a:t>
            </a:r>
          </a:p>
          <a:p>
            <a:pPr marL="81644" indent="-81644">
              <a:spcBef>
                <a:spcPts val="171"/>
              </a:spcBef>
              <a:spcAft>
                <a:spcPts val="429"/>
              </a:spcAft>
              <a:buFont typeface="Arial" panose="020B0604020202020204" pitchFamily="34" charset="0"/>
              <a:buChar char="•"/>
            </a:pPr>
            <a:r>
              <a:rPr lang="en-US" sz="800" b="1" dirty="0" smtClean="0"/>
              <a:t>Technology implementation</a:t>
            </a:r>
            <a:r>
              <a:rPr lang="en-US" sz="800" dirty="0"/>
              <a:t> - Advanced technologies can create efficiencies and provide more opportunities for your family to analyze investment activity and aggregate accounting systems, as well as automate bill paying and other functions</a:t>
            </a:r>
            <a:r>
              <a:rPr lang="en-US" sz="800" dirty="0" smtClean="0"/>
              <a:t>.</a:t>
            </a:r>
          </a:p>
          <a:p>
            <a:pPr marL="81644" indent="-81644">
              <a:spcBef>
                <a:spcPts val="171"/>
              </a:spcBef>
              <a:spcAft>
                <a:spcPts val="429"/>
              </a:spcAft>
              <a:buFont typeface="Arial" panose="020B0604020202020204" pitchFamily="34" charset="0"/>
              <a:buChar char="•"/>
            </a:pPr>
            <a:r>
              <a:rPr lang="en-US" sz="800" b="1" dirty="0" smtClean="0"/>
              <a:t>Improved </a:t>
            </a:r>
            <a:r>
              <a:rPr lang="en-US" sz="800" b="1" dirty="0"/>
              <a:t>controls and reporting - </a:t>
            </a:r>
            <a:r>
              <a:rPr lang="en-US" sz="800" dirty="0"/>
              <a:t>Standardized processes generate a bounty of operational meta data. RSM data and analytics professionals can support you in developing solutions to leverage this information to automate controls, reduce review times and provide key metrics to decision makers. </a:t>
            </a:r>
          </a:p>
          <a:p>
            <a:pPr marL="163289" indent="-163289">
              <a:lnSpc>
                <a:spcPct val="110000"/>
              </a:lnSpc>
              <a:spcBef>
                <a:spcPts val="0"/>
              </a:spcBef>
              <a:buFont typeface="Arial" panose="020B0604020202020204" pitchFamily="34" charset="0"/>
              <a:buChar char="•"/>
            </a:pPr>
            <a:endParaRPr lang="en-US" sz="800" dirty="0"/>
          </a:p>
        </p:txBody>
      </p:sp>
      <p:sp>
        <p:nvSpPr>
          <p:cNvPr id="21" name="Rectangle 20"/>
          <p:cNvSpPr/>
          <p:nvPr/>
        </p:nvSpPr>
        <p:spPr>
          <a:xfrm>
            <a:off x="2079747" y="3646714"/>
            <a:ext cx="1008875" cy="1134606"/>
          </a:xfrm>
          <a:prstGeom prst="rect">
            <a:avLst/>
          </a:prstGeom>
          <a:solidFill>
            <a:srgbClr val="50B848"/>
          </a:solidFill>
          <a:ln>
            <a:noFill/>
          </a:ln>
        </p:spPr>
        <p:style>
          <a:lnRef idx="2">
            <a:schemeClr val="accent1">
              <a:shade val="50000"/>
            </a:schemeClr>
          </a:lnRef>
          <a:fillRef idx="1">
            <a:schemeClr val="accent1"/>
          </a:fillRef>
          <a:effectRef idx="0">
            <a:schemeClr val="accent1"/>
          </a:effectRef>
          <a:fontRef idx="minor">
            <a:schemeClr val="lt1"/>
          </a:fontRef>
        </p:style>
        <p:txBody>
          <a:bodyPr lIns="32657" rIns="32657" anchor="ctr"/>
          <a:lstStyle/>
          <a:p>
            <a:pPr algn="ctr" defTabSz="839763">
              <a:defRPr/>
            </a:pPr>
            <a:r>
              <a:rPr lang="en-US" sz="1200" b="1" dirty="0">
                <a:solidFill>
                  <a:prstClr val="white"/>
                </a:solidFill>
                <a:latin typeface="Arial" panose="020B0604020202020204" pitchFamily="34" charset="0"/>
                <a:cs typeface="Arial" panose="020B0604020202020204" pitchFamily="34" charset="0"/>
              </a:rPr>
              <a:t>88</a:t>
            </a:r>
            <a:r>
              <a:rPr lang="en-US" sz="900" b="1" dirty="0">
                <a:solidFill>
                  <a:prstClr val="white"/>
                </a:solidFill>
                <a:latin typeface="Arial" panose="020B0604020202020204" pitchFamily="34" charset="0"/>
                <a:cs typeface="Arial" panose="020B0604020202020204" pitchFamily="34" charset="0"/>
              </a:rPr>
              <a:t> </a:t>
            </a:r>
          </a:p>
          <a:p>
            <a:pPr algn="ctr" defTabSz="839763">
              <a:defRPr/>
            </a:pPr>
            <a:r>
              <a:rPr lang="en-US" sz="800" dirty="0">
                <a:solidFill>
                  <a:prstClr val="white"/>
                </a:solidFill>
                <a:latin typeface="Arial" panose="020B0604020202020204" pitchFamily="34" charset="0"/>
                <a:cs typeface="Arial" panose="020B0604020202020204" pitchFamily="34" charset="0"/>
              </a:rPr>
              <a:t>private client services partners and senior directors </a:t>
            </a:r>
          </a:p>
        </p:txBody>
      </p:sp>
      <p:sp>
        <p:nvSpPr>
          <p:cNvPr id="26" name="Rectangle 25"/>
          <p:cNvSpPr/>
          <p:nvPr/>
        </p:nvSpPr>
        <p:spPr>
          <a:xfrm>
            <a:off x="3156856" y="3646714"/>
            <a:ext cx="931917" cy="1134606"/>
          </a:xfrm>
          <a:prstGeom prst="rect">
            <a:avLst/>
          </a:prstGeom>
          <a:solidFill>
            <a:srgbClr val="626466"/>
          </a:solidFill>
          <a:ln>
            <a:noFill/>
          </a:ln>
        </p:spPr>
        <p:style>
          <a:lnRef idx="2">
            <a:schemeClr val="accent1">
              <a:shade val="50000"/>
            </a:schemeClr>
          </a:lnRef>
          <a:fillRef idx="1">
            <a:schemeClr val="accent1"/>
          </a:fillRef>
          <a:effectRef idx="0">
            <a:schemeClr val="accent1"/>
          </a:effectRef>
          <a:fontRef idx="minor">
            <a:schemeClr val="lt1"/>
          </a:fontRef>
        </p:style>
        <p:txBody>
          <a:bodyPr lIns="32657" rIns="32657" anchor="ctr"/>
          <a:lstStyle/>
          <a:p>
            <a:pPr algn="ctr" defTabSz="839763">
              <a:defRPr/>
            </a:pPr>
            <a:r>
              <a:rPr lang="en-US" sz="1200" b="1" dirty="0" smtClean="0">
                <a:solidFill>
                  <a:prstClr val="white"/>
                </a:solidFill>
                <a:latin typeface="Arial" panose="020B0604020202020204" pitchFamily="34" charset="0"/>
                <a:cs typeface="Arial" panose="020B0604020202020204" pitchFamily="34" charset="0"/>
              </a:rPr>
              <a:t>230</a:t>
            </a:r>
            <a:endParaRPr lang="en-US" sz="1200" b="1" dirty="0">
              <a:solidFill>
                <a:prstClr val="white"/>
              </a:solidFill>
              <a:latin typeface="Arial" panose="020B0604020202020204" pitchFamily="34" charset="0"/>
              <a:cs typeface="Arial" panose="020B0604020202020204" pitchFamily="34" charset="0"/>
            </a:endParaRPr>
          </a:p>
          <a:p>
            <a:pPr algn="ctr" defTabSz="839763">
              <a:defRPr/>
            </a:pPr>
            <a:r>
              <a:rPr lang="en-US" sz="800" dirty="0">
                <a:solidFill>
                  <a:prstClr val="white"/>
                </a:solidFill>
                <a:latin typeface="Arial" panose="020B0604020202020204" pitchFamily="34" charset="0"/>
                <a:cs typeface="Arial" panose="020B0604020202020204" pitchFamily="34" charset="0"/>
              </a:rPr>
              <a:t>professionals nationwide dedicated to working with ultra high net worth clients</a:t>
            </a:r>
          </a:p>
        </p:txBody>
      </p:sp>
      <p:sp>
        <p:nvSpPr>
          <p:cNvPr id="27" name="Rectangle 26"/>
          <p:cNvSpPr/>
          <p:nvPr/>
        </p:nvSpPr>
        <p:spPr>
          <a:xfrm>
            <a:off x="4202461" y="2531979"/>
            <a:ext cx="1464741" cy="2249342"/>
          </a:xfrm>
          <a:prstGeom prst="rect">
            <a:avLst/>
          </a:prstGeom>
          <a:solidFill>
            <a:srgbClr val="50B848"/>
          </a:solidFill>
          <a:ln>
            <a:noFill/>
          </a:ln>
        </p:spPr>
        <p:style>
          <a:lnRef idx="2">
            <a:schemeClr val="accent1">
              <a:shade val="50000"/>
            </a:schemeClr>
          </a:lnRef>
          <a:fillRef idx="1">
            <a:schemeClr val="accent1"/>
          </a:fillRef>
          <a:effectRef idx="0">
            <a:schemeClr val="accent1"/>
          </a:effectRef>
          <a:fontRef idx="minor">
            <a:schemeClr val="lt1"/>
          </a:fontRef>
        </p:style>
        <p:txBody>
          <a:bodyPr lIns="32657" tIns="65314" rIns="32657" anchor="t" anchorCtr="0"/>
          <a:lstStyle/>
          <a:p>
            <a:pPr marL="81644" indent="-81644" defTabSz="839763">
              <a:spcBef>
                <a:spcPts val="214"/>
              </a:spcBef>
              <a:buFont typeface="Arial" panose="020B0604020202020204" pitchFamily="34" charset="0"/>
              <a:buChar char="•"/>
            </a:pPr>
            <a:r>
              <a:rPr lang="en-US" sz="800" b="1" dirty="0">
                <a:solidFill>
                  <a:srgbClr val="484647"/>
                </a:solidFill>
                <a:latin typeface="Arial" panose="020B0604020202020204" pitchFamily="34" charset="0"/>
                <a:cs typeface="Arial" panose="020B0604020202020204" pitchFamily="34" charset="0"/>
              </a:rPr>
              <a:t>Executives</a:t>
            </a:r>
          </a:p>
          <a:p>
            <a:pPr marL="163289" indent="-81644" defTabSz="839763">
              <a:spcBef>
                <a:spcPts val="214"/>
              </a:spcBef>
              <a:buFont typeface="Symbol" panose="05050102010706020507" pitchFamily="18" charset="2"/>
              <a:buChar char="-"/>
            </a:pPr>
            <a:r>
              <a:rPr lang="en-US" sz="700" dirty="0">
                <a:solidFill>
                  <a:srgbClr val="484647"/>
                </a:solidFill>
                <a:latin typeface="Arial" panose="020B0604020202020204" pitchFamily="34" charset="0"/>
                <a:cs typeface="Arial" panose="020B0604020202020204" pitchFamily="34" charset="0"/>
              </a:rPr>
              <a:t>Tax planning and compliance, including compensation programs</a:t>
            </a:r>
            <a:br>
              <a:rPr lang="en-US" sz="700" dirty="0">
                <a:solidFill>
                  <a:srgbClr val="484647"/>
                </a:solidFill>
                <a:latin typeface="Arial" panose="020B0604020202020204" pitchFamily="34" charset="0"/>
                <a:cs typeface="Arial" panose="020B0604020202020204" pitchFamily="34" charset="0"/>
              </a:rPr>
            </a:br>
            <a:endParaRPr lang="en-US" sz="700" dirty="0">
              <a:solidFill>
                <a:srgbClr val="484647"/>
              </a:solidFill>
              <a:latin typeface="Arial" panose="020B0604020202020204" pitchFamily="34" charset="0"/>
              <a:cs typeface="Arial" panose="020B0604020202020204" pitchFamily="34" charset="0"/>
            </a:endParaRPr>
          </a:p>
          <a:p>
            <a:pPr marL="81644" indent="-81644" defTabSz="839763">
              <a:spcBef>
                <a:spcPts val="214"/>
              </a:spcBef>
              <a:buFont typeface="Arial" panose="020B0604020202020204" pitchFamily="34" charset="0"/>
              <a:buChar char="•"/>
            </a:pPr>
            <a:r>
              <a:rPr lang="en-US" sz="800" b="1" dirty="0">
                <a:solidFill>
                  <a:srgbClr val="484647"/>
                </a:solidFill>
                <a:latin typeface="Arial" panose="020B0604020202020204" pitchFamily="34" charset="0"/>
                <a:cs typeface="Arial" panose="020B0604020202020204" pitchFamily="34" charset="0"/>
              </a:rPr>
              <a:t>Families with diverse assets</a:t>
            </a:r>
          </a:p>
          <a:p>
            <a:pPr marL="163289" lvl="1" indent="-78243" defTabSz="839763">
              <a:spcBef>
                <a:spcPts val="214"/>
              </a:spcBef>
              <a:buFont typeface="Symbol" panose="05050102010706020507" pitchFamily="18" charset="2"/>
              <a:buChar char="-"/>
            </a:pPr>
            <a:r>
              <a:rPr lang="en-US" sz="700" dirty="0">
                <a:solidFill>
                  <a:srgbClr val="484647"/>
                </a:solidFill>
                <a:latin typeface="Arial" panose="020B0604020202020204" pitchFamily="34" charset="0"/>
                <a:cs typeface="Arial" panose="020B0604020202020204" pitchFamily="34" charset="0"/>
              </a:rPr>
              <a:t>Concentration of private business or public stocks</a:t>
            </a:r>
          </a:p>
          <a:p>
            <a:pPr marL="163289" lvl="1" indent="-78243" defTabSz="839763">
              <a:spcBef>
                <a:spcPts val="214"/>
              </a:spcBef>
              <a:buFont typeface="Symbol" panose="05050102010706020507" pitchFamily="18" charset="2"/>
              <a:buChar char="-"/>
            </a:pPr>
            <a:r>
              <a:rPr lang="en-US" sz="700" dirty="0">
                <a:solidFill>
                  <a:srgbClr val="484647"/>
                </a:solidFill>
                <a:latin typeface="Arial" panose="020B0604020202020204" pitchFamily="34" charset="0"/>
                <a:cs typeface="Arial" panose="020B0604020202020204" pitchFamily="34" charset="0"/>
              </a:rPr>
              <a:t>Investments in public securities and private ventures</a:t>
            </a:r>
          </a:p>
          <a:p>
            <a:pPr marL="163289" lvl="1" indent="-78243" defTabSz="839763">
              <a:spcBef>
                <a:spcPts val="214"/>
              </a:spcBef>
              <a:buFont typeface="Symbol" panose="05050102010706020507" pitchFamily="18" charset="2"/>
              <a:buChar char="-"/>
            </a:pPr>
            <a:r>
              <a:rPr lang="en-US" sz="700" dirty="0">
                <a:solidFill>
                  <a:srgbClr val="484647"/>
                </a:solidFill>
                <a:latin typeface="Arial" panose="020B0604020202020204" pitchFamily="34" charset="0"/>
                <a:cs typeface="Arial" panose="020B0604020202020204" pitchFamily="34" charset="0"/>
              </a:rPr>
              <a:t>Unique assets, e.g., artwork, coins, aircraft, etc.</a:t>
            </a:r>
            <a:br>
              <a:rPr lang="en-US" sz="700" dirty="0">
                <a:solidFill>
                  <a:srgbClr val="484647"/>
                </a:solidFill>
                <a:latin typeface="Arial" panose="020B0604020202020204" pitchFamily="34" charset="0"/>
                <a:cs typeface="Arial" panose="020B0604020202020204" pitchFamily="34" charset="0"/>
              </a:rPr>
            </a:br>
            <a:endParaRPr lang="en-US" sz="700" dirty="0">
              <a:solidFill>
                <a:srgbClr val="484647"/>
              </a:solidFill>
              <a:latin typeface="Arial" panose="020B0604020202020204" pitchFamily="34" charset="0"/>
              <a:cs typeface="Arial" panose="020B0604020202020204" pitchFamily="34" charset="0"/>
            </a:endParaRPr>
          </a:p>
          <a:p>
            <a:pPr marL="81644" indent="-81644" defTabSz="839763">
              <a:spcBef>
                <a:spcPts val="214"/>
              </a:spcBef>
              <a:buFont typeface="Arial" panose="020B0604020202020204" pitchFamily="34" charset="0"/>
              <a:buChar char="•"/>
            </a:pPr>
            <a:r>
              <a:rPr lang="en-US" sz="800" b="1" dirty="0">
                <a:solidFill>
                  <a:srgbClr val="484647"/>
                </a:solidFill>
                <a:latin typeface="Arial" panose="020B0604020202020204" pitchFamily="34" charset="0"/>
                <a:cs typeface="Arial" panose="020B0604020202020204" pitchFamily="34" charset="0"/>
              </a:rPr>
              <a:t>Owner-operated businesses</a:t>
            </a:r>
          </a:p>
          <a:p>
            <a:pPr marL="163289" lvl="1" indent="-78243" defTabSz="839763">
              <a:spcBef>
                <a:spcPts val="214"/>
              </a:spcBef>
              <a:buFont typeface="Symbol" panose="05050102010706020507" pitchFamily="18" charset="2"/>
              <a:buChar char="-"/>
            </a:pPr>
            <a:r>
              <a:rPr lang="en-US" sz="700" dirty="0">
                <a:solidFill>
                  <a:srgbClr val="484647"/>
                </a:solidFill>
                <a:latin typeface="Arial" panose="020B0604020202020204" pitchFamily="34" charset="0"/>
                <a:cs typeface="Arial" panose="020B0604020202020204" pitchFamily="34" charset="0"/>
              </a:rPr>
              <a:t>From growth and expansion to maturity and succession </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44" t="50629" r="516" b="10190"/>
          <a:stretch/>
        </p:blipFill>
        <p:spPr>
          <a:xfrm>
            <a:off x="2177726" y="4919913"/>
            <a:ext cx="3489476" cy="919239"/>
          </a:xfrm>
          <a:prstGeom prst="rect">
            <a:avLst/>
          </a:prstGeom>
        </p:spPr>
      </p:pic>
      <p:sp>
        <p:nvSpPr>
          <p:cNvPr id="29" name="Text Placeholder 1"/>
          <p:cNvSpPr>
            <a:spLocks noGrp="1"/>
          </p:cNvSpPr>
          <p:nvPr>
            <p:ph type="body" sz="quarter" idx="3"/>
          </p:nvPr>
        </p:nvSpPr>
        <p:spPr>
          <a:xfrm>
            <a:off x="4145617" y="2162282"/>
            <a:ext cx="1578428" cy="323185"/>
          </a:xfrm>
        </p:spPr>
        <p:txBody>
          <a:bodyPr>
            <a:noAutofit/>
          </a:bodyPr>
          <a:lstStyle/>
          <a:p>
            <a:r>
              <a:rPr lang="en-US" sz="1400" dirty="0" smtClean="0"/>
              <a:t>Who we serve</a:t>
            </a:r>
            <a:endParaRPr lang="en-US" sz="1400" dirty="0"/>
          </a:p>
        </p:txBody>
      </p:sp>
    </p:spTree>
    <p:extLst>
      <p:ext uri="{BB962C8B-B14F-4D97-AF65-F5344CB8AC3E}">
        <p14:creationId xmlns:p14="http://schemas.microsoft.com/office/powerpoint/2010/main" val="317510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3"/>
          </p:nvPr>
        </p:nvSpPr>
        <p:spPr/>
        <p:txBody>
          <a:bodyPr/>
          <a:lstStyle/>
          <a:p>
            <a:r>
              <a:rPr lang="en-US" dirty="0"/>
              <a:t>RSM breadth of </a:t>
            </a:r>
            <a:r>
              <a:rPr lang="en-US" dirty="0" smtClean="0"/>
              <a:t>services </a:t>
            </a:r>
            <a:endParaRPr lang="en-US" dirty="0"/>
          </a:p>
        </p:txBody>
      </p:sp>
      <p:sp>
        <p:nvSpPr>
          <p:cNvPr id="4" name="Marcador de número de diapositiva 3"/>
          <p:cNvSpPr>
            <a:spLocks noGrp="1"/>
          </p:cNvSpPr>
          <p:nvPr>
            <p:ph type="sldNum" sz="quarter" idx="4294967295"/>
          </p:nvPr>
        </p:nvSpPr>
        <p:spPr>
          <a:xfrm>
            <a:off x="0" y="6205538"/>
            <a:ext cx="2057400" cy="265112"/>
          </a:xfrm>
          <a:prstGeom prst="rect">
            <a:avLst/>
          </a:prstGeom>
        </p:spPr>
        <p:txBody>
          <a:bodyPr/>
          <a:lstStyle/>
          <a:p>
            <a:pPr defTabSz="685800">
              <a:defRPr/>
            </a:pPr>
            <a:fld id="{936A99BC-3C9D-4DF8-8B8C-E1FD2BDF0AD4}" type="slidenum">
              <a:rPr lang="en-US">
                <a:solidFill>
                  <a:srgbClr val="63666A"/>
                </a:solidFill>
              </a:rPr>
              <a:pPr defTabSz="685800">
                <a:defRPr/>
              </a:pPr>
              <a:t>4</a:t>
            </a:fld>
            <a:endParaRPr lang="en-US" dirty="0">
              <a:solidFill>
                <a:srgbClr val="63666A"/>
              </a:solidFill>
            </a:endParaRPr>
          </a:p>
        </p:txBody>
      </p:sp>
      <p:sp>
        <p:nvSpPr>
          <p:cNvPr id="5" name="Rectángulo 4"/>
          <p:cNvSpPr/>
          <p:nvPr/>
        </p:nvSpPr>
        <p:spPr>
          <a:xfrm>
            <a:off x="298832" y="1295662"/>
            <a:ext cx="8134350" cy="461665"/>
          </a:xfrm>
          <a:prstGeom prst="rect">
            <a:avLst/>
          </a:prstGeom>
        </p:spPr>
        <p:txBody>
          <a:bodyPr wrap="square">
            <a:spAutoFit/>
          </a:bodyPr>
          <a:lstStyle/>
          <a:p>
            <a:pPr defTabSz="685800">
              <a:defRPr/>
            </a:pPr>
            <a:r>
              <a:rPr lang="en-US" sz="1200" dirty="0" smtClean="0">
                <a:solidFill>
                  <a:srgbClr val="63666A"/>
                </a:solidFill>
                <a:latin typeface="Arial" charset="0"/>
                <a:ea typeface="Arial" charset="0"/>
                <a:cs typeface="Arial" charset="0"/>
              </a:rPr>
              <a:t>RSM </a:t>
            </a:r>
            <a:r>
              <a:rPr lang="en-US" sz="1200" dirty="0">
                <a:solidFill>
                  <a:srgbClr val="63666A"/>
                </a:solidFill>
                <a:latin typeface="Arial" charset="0"/>
                <a:ea typeface="Arial" charset="0"/>
                <a:cs typeface="Arial" charset="0"/>
              </a:rPr>
              <a:t>develops multi-generational relationships with family offices by providing tailored advisory services to help sustain the family’s vision in an evolving, digitally driven world</a:t>
            </a:r>
          </a:p>
        </p:txBody>
      </p:sp>
      <p:grpSp>
        <p:nvGrpSpPr>
          <p:cNvPr id="9" name="Agrupar 8"/>
          <p:cNvGrpSpPr/>
          <p:nvPr/>
        </p:nvGrpSpPr>
        <p:grpSpPr>
          <a:xfrm>
            <a:off x="464329" y="1937445"/>
            <a:ext cx="7968853" cy="399332"/>
            <a:chOff x="1069481" y="2053595"/>
            <a:chExt cx="10128918" cy="274320"/>
          </a:xfrm>
        </p:grpSpPr>
        <p:sp>
          <p:nvSpPr>
            <p:cNvPr id="6" name="Rectangle 21"/>
            <p:cNvSpPr/>
            <p:nvPr/>
          </p:nvSpPr>
          <p:spPr>
            <a:xfrm>
              <a:off x="8341043" y="2053595"/>
              <a:ext cx="2857356" cy="274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77999" rtlCol="0" anchor="ctr"/>
            <a:lstStyle/>
            <a:p>
              <a:pPr defTabSz="685800">
                <a:defRPr/>
              </a:pPr>
              <a:r>
                <a:rPr lang="en-US" sz="1350" b="1" dirty="0">
                  <a:solidFill>
                    <a:prstClr val="white"/>
                  </a:solidFill>
                  <a:latin typeface="Arial" panose="020B0604020202020204" pitchFamily="34" charset="0"/>
                  <a:cs typeface="Arial" panose="020B0604020202020204" pitchFamily="34" charset="0"/>
                </a:rPr>
                <a:t>Tax</a:t>
              </a:r>
            </a:p>
          </p:txBody>
        </p:sp>
        <p:sp>
          <p:nvSpPr>
            <p:cNvPr id="7" name="Rectangle 27"/>
            <p:cNvSpPr/>
            <p:nvPr/>
          </p:nvSpPr>
          <p:spPr>
            <a:xfrm>
              <a:off x="1069481" y="2053595"/>
              <a:ext cx="2857356"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77999" rtlCol="0" anchor="ctr"/>
            <a:lstStyle/>
            <a:p>
              <a:pPr defTabSz="685800">
                <a:defRPr/>
              </a:pPr>
              <a:r>
                <a:rPr lang="en-US" sz="1350" b="1" dirty="0">
                  <a:solidFill>
                    <a:prstClr val="white"/>
                  </a:solidFill>
                  <a:latin typeface="Arial" panose="020B0604020202020204" pitchFamily="34" charset="0"/>
                  <a:cs typeface="Arial" panose="020B0604020202020204" pitchFamily="34" charset="0"/>
                </a:rPr>
                <a:t>Consulting</a:t>
              </a:r>
            </a:p>
          </p:txBody>
        </p:sp>
        <p:sp>
          <p:nvSpPr>
            <p:cNvPr id="8" name="Rectangle 17"/>
            <p:cNvSpPr/>
            <p:nvPr/>
          </p:nvSpPr>
          <p:spPr>
            <a:xfrm>
              <a:off x="4705262" y="2053595"/>
              <a:ext cx="2857356"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7999" rtlCol="0" anchor="ctr"/>
            <a:lstStyle/>
            <a:p>
              <a:pPr defTabSz="685800">
                <a:defRPr/>
              </a:pPr>
              <a:r>
                <a:rPr lang="en-US" sz="1350" b="1" dirty="0">
                  <a:solidFill>
                    <a:prstClr val="white"/>
                  </a:solidFill>
                  <a:latin typeface="Arial" panose="020B0604020202020204" pitchFamily="34" charset="0"/>
                  <a:cs typeface="Arial" panose="020B0604020202020204" pitchFamily="34" charset="0"/>
                </a:rPr>
                <a:t>Audit</a:t>
              </a:r>
            </a:p>
          </p:txBody>
        </p:sp>
      </p:grpSp>
      <p:sp>
        <p:nvSpPr>
          <p:cNvPr id="10" name="TextBox 18"/>
          <p:cNvSpPr txBox="1"/>
          <p:nvPr/>
        </p:nvSpPr>
        <p:spPr>
          <a:xfrm>
            <a:off x="3315448" y="3545938"/>
            <a:ext cx="2591510" cy="1985316"/>
          </a:xfrm>
          <a:prstGeom prst="rect">
            <a:avLst/>
          </a:prstGeom>
          <a:noFill/>
        </p:spPr>
        <p:txBody>
          <a:bodyPr wrap="square" numCol="2" rtlCol="0">
            <a:noAutofit/>
          </a:bodyPr>
          <a:lstStyle/>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Asset valuation</a:t>
            </a: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Complex debt and equity transactions</a:t>
            </a: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Derivatives (hedging)</a:t>
            </a: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Discounting and other promotional activities</a:t>
            </a: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Exclusivity agreements/purchase commitments</a:t>
            </a: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Gift card accounting and related breakage</a:t>
            </a:r>
          </a:p>
          <a:p>
            <a:pPr defTabSz="685800">
              <a:spcAft>
                <a:spcPts val="450"/>
              </a:spcAft>
              <a:buClr>
                <a:srgbClr val="439B3B"/>
              </a:buClr>
              <a:defRPr/>
            </a:pPr>
            <a:r>
              <a:rPr lang="en-US" sz="750" dirty="0">
                <a:solidFill>
                  <a:srgbClr val="63666A"/>
                </a:solidFill>
                <a:latin typeface="Arial" panose="020B0604020202020204" pitchFamily="34" charset="0"/>
                <a:cs typeface="Arial" panose="020B0604020202020204" pitchFamily="34" charset="0"/>
              </a:rPr>
              <a:t/>
            </a:r>
            <a:br>
              <a:rPr lang="en-US" sz="750" dirty="0">
                <a:solidFill>
                  <a:srgbClr val="63666A"/>
                </a:solidFill>
                <a:latin typeface="Arial" panose="020B0604020202020204" pitchFamily="34" charset="0"/>
                <a:cs typeface="Arial" panose="020B0604020202020204" pitchFamily="34" charset="0"/>
              </a:rPr>
            </a:br>
            <a:endParaRPr lang="en-US" sz="750" dirty="0">
              <a:solidFill>
                <a:srgbClr val="63666A"/>
              </a:solidFill>
              <a:latin typeface="Arial" panose="020B0604020202020204" pitchFamily="34" charset="0"/>
              <a:cs typeface="Arial" panose="020B0604020202020204" pitchFamily="34" charset="0"/>
            </a:endParaRP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Incentive </a:t>
            </a:r>
            <a:br>
              <a:rPr lang="en-US" sz="750" dirty="0">
                <a:solidFill>
                  <a:srgbClr val="63666A"/>
                </a:solidFill>
                <a:latin typeface="Arial" panose="020B0604020202020204" pitchFamily="34" charset="0"/>
                <a:cs typeface="Arial" panose="020B0604020202020204" pitchFamily="34" charset="0"/>
              </a:rPr>
            </a:br>
            <a:r>
              <a:rPr lang="en-US" sz="750" dirty="0">
                <a:solidFill>
                  <a:srgbClr val="63666A"/>
                </a:solidFill>
                <a:latin typeface="Arial" panose="020B0604020202020204" pitchFamily="34" charset="0"/>
                <a:cs typeface="Arial" panose="020B0604020202020204" pitchFamily="34" charset="0"/>
              </a:rPr>
              <a:t>compensation arrangements</a:t>
            </a: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Lease accounting</a:t>
            </a: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Loyalty programs</a:t>
            </a:r>
          </a:p>
          <a:p>
            <a:pPr marL="128588" indent="-128588" defTabSz="685800">
              <a:spcAft>
                <a:spcPts val="450"/>
              </a:spcAft>
              <a:buClr>
                <a:srgbClr val="439B3B"/>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Self-insurance</a:t>
            </a:r>
          </a:p>
        </p:txBody>
      </p:sp>
      <p:sp>
        <p:nvSpPr>
          <p:cNvPr id="11" name="TextBox 19"/>
          <p:cNvSpPr txBox="1"/>
          <p:nvPr/>
        </p:nvSpPr>
        <p:spPr>
          <a:xfrm>
            <a:off x="3315448" y="2488422"/>
            <a:ext cx="2338037" cy="830997"/>
          </a:xfrm>
          <a:prstGeom prst="rect">
            <a:avLst/>
          </a:prstGeom>
          <a:noFill/>
        </p:spPr>
        <p:txBody>
          <a:bodyPr wrap="square" rtlCol="0">
            <a:spAutoFit/>
          </a:bodyPr>
          <a:lstStyle/>
          <a:p>
            <a:pPr defTabSz="685800">
              <a:defRPr/>
            </a:pPr>
            <a:r>
              <a:rPr lang="en-US" sz="800" dirty="0" smtClean="0">
                <a:solidFill>
                  <a:srgbClr val="63666A"/>
                </a:solidFill>
                <a:latin typeface="Arial" panose="020B0604020202020204" pitchFamily="34" charset="0"/>
                <a:cs typeface="Arial" panose="020B0604020202020204" pitchFamily="34" charset="0"/>
              </a:rPr>
              <a:t>RSM’s audit </a:t>
            </a:r>
            <a:r>
              <a:rPr lang="en-US" sz="800" dirty="0">
                <a:solidFill>
                  <a:srgbClr val="63666A"/>
                </a:solidFill>
                <a:latin typeface="Arial" panose="020B0604020202020204" pitchFamily="34" charset="0"/>
                <a:cs typeface="Arial" panose="020B0604020202020204" pitchFamily="34" charset="0"/>
              </a:rPr>
              <a:t>practice offers a full-scale line of services to help build, establish and verify trust in your financial reports. We have strict quality standards and deliver a full, fair and independent perspective throughout our services. </a:t>
            </a:r>
          </a:p>
        </p:txBody>
      </p:sp>
      <p:sp>
        <p:nvSpPr>
          <p:cNvPr id="12" name="TextBox 23"/>
          <p:cNvSpPr txBox="1"/>
          <p:nvPr/>
        </p:nvSpPr>
        <p:spPr>
          <a:xfrm>
            <a:off x="6076136" y="2481315"/>
            <a:ext cx="2439213" cy="830997"/>
          </a:xfrm>
          <a:prstGeom prst="rect">
            <a:avLst/>
          </a:prstGeom>
          <a:noFill/>
        </p:spPr>
        <p:txBody>
          <a:bodyPr wrap="square" rtlCol="0">
            <a:spAutoFit/>
          </a:bodyPr>
          <a:lstStyle/>
          <a:p>
            <a:pPr defTabSz="685800">
              <a:defRPr/>
            </a:pPr>
            <a:r>
              <a:rPr lang="en-US" sz="800" dirty="0">
                <a:solidFill>
                  <a:srgbClr val="63666A"/>
                </a:solidFill>
                <a:latin typeface="Arial" panose="020B0604020202020204" pitchFamily="34" charset="0"/>
                <a:cs typeface="Arial" panose="020B0604020202020204" pitchFamily="34" charset="0"/>
              </a:rPr>
              <a:t>RSM </a:t>
            </a:r>
            <a:r>
              <a:rPr lang="en-US" sz="800" dirty="0" smtClean="0">
                <a:solidFill>
                  <a:srgbClr val="63666A"/>
                </a:solidFill>
                <a:latin typeface="Arial" panose="020B0604020202020204" pitchFamily="34" charset="0"/>
                <a:cs typeface="Arial" panose="020B0604020202020204" pitchFamily="34" charset="0"/>
              </a:rPr>
              <a:t>tax </a:t>
            </a:r>
            <a:r>
              <a:rPr lang="en-US" sz="800" dirty="0">
                <a:solidFill>
                  <a:srgbClr val="63666A"/>
                </a:solidFill>
                <a:latin typeface="Arial" panose="020B0604020202020204" pitchFamily="34" charset="0"/>
                <a:cs typeface="Arial" panose="020B0604020202020204" pitchFamily="34" charset="0"/>
              </a:rPr>
              <a:t>services helps clients take a comprehensive perspective in a highly-dynamic and complex world of tax to deliver real savings.  Our practitioners deliver value by creating a customized, integrated approach for each client to help achieve their specific objectives.</a:t>
            </a:r>
          </a:p>
        </p:txBody>
      </p:sp>
      <p:sp>
        <p:nvSpPr>
          <p:cNvPr id="13" name="TextBox 24"/>
          <p:cNvSpPr txBox="1"/>
          <p:nvPr/>
        </p:nvSpPr>
        <p:spPr>
          <a:xfrm>
            <a:off x="6076137" y="3506913"/>
            <a:ext cx="2848789" cy="2063366"/>
          </a:xfrm>
          <a:prstGeom prst="rect">
            <a:avLst/>
          </a:prstGeom>
          <a:noFill/>
        </p:spPr>
        <p:txBody>
          <a:bodyPr wrap="square" numCol="2" rtlCol="0">
            <a:noAutofit/>
          </a:bodyPr>
          <a:lstStyle/>
          <a:p>
            <a:pPr defTabSz="685800">
              <a:spcBef>
                <a:spcPts val="150"/>
              </a:spcBef>
              <a:spcAft>
                <a:spcPts val="150"/>
              </a:spcAft>
              <a:buClr>
                <a:srgbClr val="888B8D"/>
              </a:buClr>
              <a:defRPr/>
            </a:pPr>
            <a:r>
              <a:rPr lang="en-US" sz="750" u="sng" dirty="0">
                <a:solidFill>
                  <a:srgbClr val="63666A"/>
                </a:solidFill>
                <a:latin typeface="Arial" panose="020B0604020202020204" pitchFamily="34" charset="0"/>
                <a:cs typeface="Arial" panose="020B0604020202020204" pitchFamily="34" charset="0"/>
              </a:rPr>
              <a:t>Credits and Incentives</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EOTCs</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Research and development</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TIPS credits</a:t>
            </a:r>
          </a:p>
          <a:p>
            <a:pPr defTabSz="685800">
              <a:spcBef>
                <a:spcPts val="150"/>
              </a:spcBef>
              <a:spcAft>
                <a:spcPts val="150"/>
              </a:spcAft>
              <a:buClr>
                <a:srgbClr val="888B8D"/>
              </a:buClr>
              <a:defRPr/>
            </a:pPr>
            <a:r>
              <a:rPr lang="en-US" sz="750" u="sng" dirty="0" smtClean="0">
                <a:solidFill>
                  <a:srgbClr val="63666A"/>
                </a:solidFill>
                <a:latin typeface="Arial" panose="020B0604020202020204" pitchFamily="34" charset="0"/>
                <a:cs typeface="Arial" panose="020B0604020202020204" pitchFamily="34" charset="0"/>
              </a:rPr>
              <a:t>Expenditure </a:t>
            </a:r>
            <a:r>
              <a:rPr lang="en-US" sz="750" u="sng" dirty="0">
                <a:solidFill>
                  <a:srgbClr val="63666A"/>
                </a:solidFill>
                <a:latin typeface="Arial" panose="020B0604020202020204" pitchFamily="34" charset="0"/>
                <a:cs typeface="Arial" panose="020B0604020202020204" pitchFamily="34" charset="0"/>
              </a:rPr>
              <a:t>analysis</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Meals and entertainment</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Charitable</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Package design costs</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Research and development</a:t>
            </a:r>
          </a:p>
          <a:p>
            <a:pPr defTabSz="685800">
              <a:spcBef>
                <a:spcPts val="150"/>
              </a:spcBef>
              <a:spcAft>
                <a:spcPts val="150"/>
              </a:spcAft>
              <a:buClr>
                <a:srgbClr val="888B8D"/>
              </a:buClr>
              <a:defRPr/>
            </a:pPr>
            <a:r>
              <a:rPr lang="en-US" sz="750" u="sng" dirty="0">
                <a:solidFill>
                  <a:srgbClr val="63666A"/>
                </a:solidFill>
                <a:latin typeface="Arial" panose="020B0604020202020204" pitchFamily="34" charset="0"/>
                <a:cs typeface="Arial" panose="020B0604020202020204" pitchFamily="34" charset="0"/>
              </a:rPr>
              <a:t>Leasing</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Anchor tenant benefits</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Qualified leasehold improvements</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Tenant allowances</a:t>
            </a:r>
          </a:p>
          <a:p>
            <a:pPr defTabSz="685800">
              <a:spcBef>
                <a:spcPts val="150"/>
              </a:spcBef>
              <a:spcAft>
                <a:spcPts val="150"/>
              </a:spcAft>
              <a:buClr>
                <a:srgbClr val="888B8D"/>
              </a:buClr>
              <a:defRPr/>
            </a:pPr>
            <a:endParaRPr lang="en-US" sz="750" u="sng" dirty="0" smtClean="0">
              <a:solidFill>
                <a:srgbClr val="63666A"/>
              </a:solidFill>
              <a:latin typeface="Arial" panose="020B0604020202020204" pitchFamily="34" charset="0"/>
              <a:cs typeface="Arial" panose="020B0604020202020204" pitchFamily="34" charset="0"/>
            </a:endParaRPr>
          </a:p>
          <a:p>
            <a:pPr defTabSz="685800">
              <a:spcBef>
                <a:spcPts val="150"/>
              </a:spcBef>
              <a:spcAft>
                <a:spcPts val="150"/>
              </a:spcAft>
              <a:buClr>
                <a:srgbClr val="888B8D"/>
              </a:buClr>
              <a:defRPr/>
            </a:pPr>
            <a:r>
              <a:rPr lang="en-US" sz="750" u="sng" dirty="0" smtClean="0">
                <a:solidFill>
                  <a:srgbClr val="63666A"/>
                </a:solidFill>
                <a:latin typeface="Arial" panose="020B0604020202020204" pitchFamily="34" charset="0"/>
                <a:cs typeface="Arial" panose="020B0604020202020204" pitchFamily="34" charset="0"/>
              </a:rPr>
              <a:t>Fixed </a:t>
            </a:r>
            <a:r>
              <a:rPr lang="en-US" sz="750" u="sng" dirty="0">
                <a:solidFill>
                  <a:srgbClr val="63666A"/>
                </a:solidFill>
                <a:latin typeface="Arial" panose="020B0604020202020204" pitchFamily="34" charset="0"/>
                <a:cs typeface="Arial" panose="020B0604020202020204" pitchFamily="34" charset="0"/>
              </a:rPr>
              <a:t>assets</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Bonus depreciation</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Cost segregation</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Retail depreciation</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TARS</a:t>
            </a:r>
          </a:p>
          <a:p>
            <a:pPr defTabSz="685800">
              <a:spcBef>
                <a:spcPts val="150"/>
              </a:spcBef>
              <a:spcAft>
                <a:spcPts val="150"/>
              </a:spcAft>
              <a:buClr>
                <a:srgbClr val="888B8D"/>
              </a:buClr>
              <a:defRPr/>
            </a:pPr>
            <a:r>
              <a:rPr lang="en-US" sz="750" u="sng" dirty="0">
                <a:solidFill>
                  <a:srgbClr val="63666A"/>
                </a:solidFill>
                <a:latin typeface="Arial" panose="020B0604020202020204" pitchFamily="34" charset="0"/>
                <a:cs typeface="Arial" panose="020B0604020202020204" pitchFamily="34" charset="0"/>
              </a:rPr>
              <a:t>State and local issues</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Sales and use</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Structuring/planning</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Unclaimed property/property tax</a:t>
            </a:r>
          </a:p>
          <a:p>
            <a:pPr defTabSz="685800">
              <a:spcBef>
                <a:spcPts val="150"/>
              </a:spcBef>
              <a:spcAft>
                <a:spcPts val="150"/>
              </a:spcAft>
              <a:buClr>
                <a:srgbClr val="888B8D"/>
              </a:buClr>
              <a:defRPr/>
            </a:pPr>
            <a:r>
              <a:rPr lang="en-US" sz="750" u="sng" dirty="0">
                <a:solidFill>
                  <a:srgbClr val="63666A"/>
                </a:solidFill>
                <a:latin typeface="Arial" panose="020B0604020202020204" pitchFamily="34" charset="0"/>
                <a:cs typeface="Arial" panose="020B0604020202020204" pitchFamily="34" charset="0"/>
              </a:rPr>
              <a:t>International</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Tax treaty/withholding comp. </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Transfer pricing</a:t>
            </a:r>
          </a:p>
          <a:p>
            <a:pPr marL="128588" indent="-128588" defTabSz="685800">
              <a:spcBef>
                <a:spcPts val="150"/>
              </a:spcBef>
              <a:spcAft>
                <a:spcPts val="150"/>
              </a:spcAft>
              <a:buClr>
                <a:srgbClr val="888B8D"/>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VAT/GST</a:t>
            </a:r>
          </a:p>
          <a:p>
            <a:pPr marL="128588" indent="-128588" defTabSz="685800">
              <a:spcAft>
                <a:spcPts val="450"/>
              </a:spcAft>
              <a:buClr>
                <a:srgbClr val="E40046"/>
              </a:buClr>
              <a:buFont typeface="Wingdings" charset="2"/>
              <a:buChar char="§"/>
              <a:defRPr/>
            </a:pPr>
            <a:endParaRPr lang="en-US" sz="750" dirty="0">
              <a:solidFill>
                <a:srgbClr val="63666A"/>
              </a:solidFill>
              <a:latin typeface="Arial" panose="020B0604020202020204" pitchFamily="34" charset="0"/>
              <a:cs typeface="Arial" panose="020B0604020202020204" pitchFamily="34" charset="0"/>
            </a:endParaRPr>
          </a:p>
        </p:txBody>
      </p:sp>
      <p:sp>
        <p:nvSpPr>
          <p:cNvPr id="15" name="TextBox 29"/>
          <p:cNvSpPr txBox="1"/>
          <p:nvPr/>
        </p:nvSpPr>
        <p:spPr>
          <a:xfrm>
            <a:off x="444371" y="2438192"/>
            <a:ext cx="2353913" cy="830997"/>
          </a:xfrm>
          <a:prstGeom prst="rect">
            <a:avLst/>
          </a:prstGeom>
          <a:noFill/>
        </p:spPr>
        <p:txBody>
          <a:bodyPr wrap="square" rtlCol="0">
            <a:spAutoFit/>
          </a:bodyPr>
          <a:lstStyle>
            <a:defPPr>
              <a:defRPr lang="en-US"/>
            </a:defPPr>
            <a:lvl1pPr algn="ctr">
              <a:defRPr sz="800">
                <a:solidFill>
                  <a:schemeClr val="bg1"/>
                </a:solidFill>
              </a:defRPr>
            </a:lvl1pPr>
          </a:lstStyle>
          <a:p>
            <a:pPr algn="l" defTabSz="685800">
              <a:defRPr/>
            </a:pPr>
            <a:r>
              <a:rPr lang="en-US" dirty="0" smtClean="0">
                <a:solidFill>
                  <a:srgbClr val="63666A"/>
                </a:solidFill>
                <a:latin typeface="Arial" panose="020B0604020202020204" pitchFamily="34" charset="0"/>
                <a:cs typeface="Arial" panose="020B0604020202020204" pitchFamily="34" charset="0"/>
              </a:rPr>
              <a:t>RSM’s consulting </a:t>
            </a:r>
            <a:r>
              <a:rPr lang="en-US" dirty="0">
                <a:solidFill>
                  <a:srgbClr val="63666A"/>
                </a:solidFill>
                <a:latin typeface="Arial" panose="020B0604020202020204" pitchFamily="34" charset="0"/>
                <a:cs typeface="Arial" panose="020B0604020202020204" pitchFamily="34" charset="0"/>
              </a:rPr>
              <a:t>practice provides an extensive range of capabilities and expertise, from infrastructure set-up to strategic planning.  Whatever the challenge, RSM can provide the right experts to help determine the right solution. </a:t>
            </a:r>
          </a:p>
        </p:txBody>
      </p:sp>
      <p:sp>
        <p:nvSpPr>
          <p:cNvPr id="16" name="TextBox 30"/>
          <p:cNvSpPr txBox="1"/>
          <p:nvPr/>
        </p:nvSpPr>
        <p:spPr>
          <a:xfrm>
            <a:off x="413704" y="3577398"/>
            <a:ext cx="2552989" cy="2060622"/>
          </a:xfrm>
          <a:prstGeom prst="rect">
            <a:avLst/>
          </a:prstGeom>
          <a:noFill/>
        </p:spPr>
        <p:txBody>
          <a:bodyPr wrap="square" numCol="2" rtlCol="0">
            <a:noAutofit/>
          </a:bodyPr>
          <a:lstStyle/>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Application and infrastructure support</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Business intelligence</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Business process improvement</a:t>
            </a:r>
          </a:p>
          <a:p>
            <a:pPr marL="128588" indent="-128588" defTabSz="685800">
              <a:spcBef>
                <a:spcPts val="150"/>
              </a:spcBef>
              <a:spcAft>
                <a:spcPts val="150"/>
              </a:spcAft>
              <a:buClr>
                <a:srgbClr val="009CDE"/>
              </a:buClr>
              <a:buFont typeface="Wingdings" charset="2"/>
              <a:buChar char="§"/>
              <a:defRPr/>
            </a:pPr>
            <a:r>
              <a:rPr lang="en-US" sz="750" dirty="0" smtClean="0">
                <a:solidFill>
                  <a:srgbClr val="63666A"/>
                </a:solidFill>
                <a:latin typeface="Arial" panose="020B0604020202020204" pitchFamily="34" charset="0"/>
                <a:cs typeface="Arial" panose="020B0604020202020204" pitchFamily="34" charset="0"/>
              </a:rPr>
              <a:t>Cost </a:t>
            </a:r>
            <a:r>
              <a:rPr lang="en-US" sz="750" dirty="0">
                <a:solidFill>
                  <a:srgbClr val="63666A"/>
                </a:solidFill>
                <a:latin typeface="Arial" panose="020B0604020202020204" pitchFamily="34" charset="0"/>
                <a:cs typeface="Arial" panose="020B0604020202020204" pitchFamily="34" charset="0"/>
              </a:rPr>
              <a:t>optimization </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Finance and accounting outsourcing</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Information security</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Internal control consulting</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IT strategy and optimization</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Lease due diligence</a:t>
            </a:r>
          </a:p>
          <a:p>
            <a:pPr marL="128588" indent="-128588" defTabSz="685800">
              <a:spcBef>
                <a:spcPts val="150"/>
              </a:spcBef>
              <a:spcAft>
                <a:spcPts val="150"/>
              </a:spcAft>
              <a:buClr>
                <a:srgbClr val="009CDE"/>
              </a:buClr>
              <a:buFont typeface="Wingdings" charset="2"/>
              <a:buChar char="§"/>
              <a:defRPr/>
            </a:pPr>
            <a:r>
              <a:rPr lang="en-US" sz="750" dirty="0" smtClean="0">
                <a:solidFill>
                  <a:srgbClr val="63666A"/>
                </a:solidFill>
                <a:latin typeface="Arial" panose="020B0604020202020204" pitchFamily="34" charset="0"/>
                <a:cs typeface="Arial" panose="020B0604020202020204" pitchFamily="34" charset="0"/>
              </a:rPr>
              <a:t>Managed services </a:t>
            </a:r>
          </a:p>
          <a:p>
            <a:pPr marL="128588" indent="-128588" defTabSz="685800">
              <a:spcBef>
                <a:spcPts val="150"/>
              </a:spcBef>
              <a:spcAft>
                <a:spcPts val="150"/>
              </a:spcAft>
              <a:buClr>
                <a:srgbClr val="009CDE"/>
              </a:buClr>
              <a:buFont typeface="Wingdings" charset="2"/>
              <a:buChar char="§"/>
              <a:defRPr/>
            </a:pPr>
            <a:r>
              <a:rPr lang="en-US" sz="750" dirty="0" smtClean="0">
                <a:solidFill>
                  <a:srgbClr val="63666A"/>
                </a:solidFill>
                <a:latin typeface="Arial" panose="020B0604020202020204" pitchFamily="34" charset="0"/>
                <a:cs typeface="Arial" panose="020B0604020202020204" pitchFamily="34" charset="0"/>
              </a:rPr>
              <a:t>Operations </a:t>
            </a:r>
            <a:r>
              <a:rPr lang="en-US" sz="750" dirty="0">
                <a:solidFill>
                  <a:srgbClr val="63666A"/>
                </a:solidFill>
                <a:latin typeface="Arial" panose="020B0604020202020204" pitchFamily="34" charset="0"/>
                <a:cs typeface="Arial" panose="020B0604020202020204" pitchFamily="34" charset="0"/>
              </a:rPr>
              <a:t>and supply chain</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People and organization optimization</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Project </a:t>
            </a:r>
            <a:r>
              <a:rPr lang="en-US" sz="750" dirty="0" smtClean="0">
                <a:solidFill>
                  <a:srgbClr val="63666A"/>
                </a:solidFill>
                <a:latin typeface="Arial" panose="020B0604020202020204" pitchFamily="34" charset="0"/>
                <a:cs typeface="Arial" panose="020B0604020202020204" pitchFamily="34" charset="0"/>
              </a:rPr>
              <a:t>management</a:t>
            </a:r>
          </a:p>
          <a:p>
            <a:pPr marL="128588" indent="-128588" defTabSz="685800">
              <a:spcBef>
                <a:spcPts val="150"/>
              </a:spcBef>
              <a:spcAft>
                <a:spcPts val="150"/>
              </a:spcAft>
              <a:buClr>
                <a:srgbClr val="009CDE"/>
              </a:buClr>
              <a:buFont typeface="Wingdings" charset="2"/>
              <a:buChar char="§"/>
              <a:defRPr/>
            </a:pPr>
            <a:r>
              <a:rPr lang="en-US" sz="750" dirty="0" smtClean="0">
                <a:solidFill>
                  <a:srgbClr val="63666A"/>
                </a:solidFill>
                <a:latin typeface="Arial" panose="020B0604020202020204" pitchFamily="34" charset="0"/>
                <a:cs typeface="Arial" panose="020B0604020202020204" pitchFamily="34" charset="0"/>
              </a:rPr>
              <a:t>Telecommunication </a:t>
            </a:r>
            <a:r>
              <a:rPr lang="en-US" sz="750" dirty="0">
                <a:solidFill>
                  <a:srgbClr val="63666A"/>
                </a:solidFill>
                <a:latin typeface="Arial" panose="020B0604020202020204" pitchFamily="34" charset="0"/>
                <a:cs typeface="Arial" panose="020B0604020202020204" pitchFamily="34" charset="0"/>
              </a:rPr>
              <a:t>and Network needs</a:t>
            </a:r>
            <a:endParaRPr lang="en-US" sz="750" dirty="0" smtClean="0">
              <a:solidFill>
                <a:srgbClr val="63666A"/>
              </a:solidFill>
              <a:latin typeface="Arial" panose="020B0604020202020204" pitchFamily="34" charset="0"/>
              <a:cs typeface="Arial" panose="020B0604020202020204" pitchFamily="34" charset="0"/>
            </a:endParaRPr>
          </a:p>
          <a:p>
            <a:pPr marL="128588" indent="-128588" defTabSz="685800">
              <a:spcBef>
                <a:spcPts val="150"/>
              </a:spcBef>
              <a:spcAft>
                <a:spcPts val="150"/>
              </a:spcAft>
              <a:buClr>
                <a:srgbClr val="009CDE"/>
              </a:buClr>
              <a:buFont typeface="Wingdings" charset="2"/>
              <a:buChar char="§"/>
              <a:defRPr/>
            </a:pPr>
            <a:r>
              <a:rPr lang="en-US" sz="750" dirty="0" smtClean="0">
                <a:solidFill>
                  <a:srgbClr val="63666A"/>
                </a:solidFill>
                <a:latin typeface="Arial" panose="020B0604020202020204" pitchFamily="34" charset="0"/>
                <a:cs typeface="Arial" panose="020B0604020202020204" pitchFamily="34" charset="0"/>
              </a:rPr>
              <a:t>Managed IT services </a:t>
            </a:r>
            <a:endParaRPr lang="en-US" sz="750" dirty="0">
              <a:solidFill>
                <a:srgbClr val="63666A"/>
              </a:solidFill>
              <a:latin typeface="Arial" panose="020B0604020202020204" pitchFamily="34" charset="0"/>
              <a:cs typeface="Arial" panose="020B0604020202020204" pitchFamily="34" charset="0"/>
            </a:endParaRP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Systems integrations </a:t>
            </a:r>
          </a:p>
          <a:p>
            <a:pPr marL="128588" indent="-128588" defTabSz="685800">
              <a:spcBef>
                <a:spcPts val="150"/>
              </a:spcBef>
              <a:spcAft>
                <a:spcPts val="150"/>
              </a:spcAft>
              <a:buClr>
                <a:srgbClr val="009CDE"/>
              </a:buClr>
              <a:buFont typeface="Wingdings" charset="2"/>
              <a:buChar char="§"/>
              <a:defRPr/>
            </a:pPr>
            <a:r>
              <a:rPr lang="en-US" sz="750" dirty="0">
                <a:solidFill>
                  <a:srgbClr val="63666A"/>
                </a:solidFill>
                <a:latin typeface="Arial" panose="020B0604020202020204" pitchFamily="34" charset="0"/>
                <a:cs typeface="Arial" panose="020B0604020202020204" pitchFamily="34" charset="0"/>
              </a:rPr>
              <a:t>Systems </a:t>
            </a:r>
            <a:r>
              <a:rPr lang="en-US" sz="750" dirty="0" smtClean="0">
                <a:solidFill>
                  <a:srgbClr val="63666A"/>
                </a:solidFill>
                <a:latin typeface="Arial" panose="020B0604020202020204" pitchFamily="34" charset="0"/>
                <a:cs typeface="Arial" panose="020B0604020202020204" pitchFamily="34" charset="0"/>
              </a:rPr>
              <a:t>selections</a:t>
            </a:r>
          </a:p>
          <a:p>
            <a:pPr marL="128588" indent="-128588" defTabSz="685800">
              <a:spcBef>
                <a:spcPts val="150"/>
              </a:spcBef>
              <a:spcAft>
                <a:spcPts val="150"/>
              </a:spcAft>
              <a:buClr>
                <a:srgbClr val="009CDE"/>
              </a:buClr>
              <a:buFont typeface="Wingdings" charset="2"/>
              <a:buChar char="§"/>
              <a:defRPr/>
            </a:pPr>
            <a:r>
              <a:rPr lang="en-US" sz="750" dirty="0" smtClean="0">
                <a:solidFill>
                  <a:srgbClr val="63666A"/>
                </a:solidFill>
                <a:latin typeface="Arial" panose="020B0604020202020204" pitchFamily="34" charset="0"/>
                <a:cs typeface="Arial" panose="020B0604020202020204" pitchFamily="34" charset="0"/>
              </a:rPr>
              <a:t>Business </a:t>
            </a:r>
            <a:r>
              <a:rPr lang="en-US" sz="750" dirty="0">
                <a:solidFill>
                  <a:srgbClr val="63666A"/>
                </a:solidFill>
                <a:latin typeface="Arial" panose="020B0604020202020204" pitchFamily="34" charset="0"/>
                <a:cs typeface="Arial" panose="020B0604020202020204" pitchFamily="34" charset="0"/>
              </a:rPr>
              <a:t>Continuity Planning / Disaster Recovery</a:t>
            </a:r>
          </a:p>
        </p:txBody>
      </p:sp>
      <p:sp>
        <p:nvSpPr>
          <p:cNvPr id="17" name="TextBox 33"/>
          <p:cNvSpPr txBox="1"/>
          <p:nvPr/>
        </p:nvSpPr>
        <p:spPr>
          <a:xfrm>
            <a:off x="6076137" y="3333251"/>
            <a:ext cx="2239681" cy="207749"/>
          </a:xfrm>
          <a:prstGeom prst="rect">
            <a:avLst/>
          </a:prstGeom>
          <a:noFill/>
        </p:spPr>
        <p:txBody>
          <a:bodyPr wrap="square" rtlCol="0">
            <a:spAutoFit/>
          </a:bodyPr>
          <a:lstStyle/>
          <a:p>
            <a:pPr defTabSz="685800">
              <a:spcAft>
                <a:spcPts val="450"/>
              </a:spcAft>
              <a:defRPr/>
            </a:pPr>
            <a:r>
              <a:rPr lang="en-US" sz="750" b="1" dirty="0">
                <a:solidFill>
                  <a:srgbClr val="63666A"/>
                </a:solidFill>
                <a:latin typeface="Arial" panose="020B0604020202020204" pitchFamily="34" charset="0"/>
                <a:cs typeface="Arial" panose="020B0604020202020204" pitchFamily="34" charset="0"/>
              </a:rPr>
              <a:t>Our </a:t>
            </a:r>
            <a:r>
              <a:rPr lang="en-US" sz="750" b="1" dirty="0" smtClean="0">
                <a:solidFill>
                  <a:srgbClr val="63666A"/>
                </a:solidFill>
                <a:latin typeface="Arial" panose="020B0604020202020204" pitchFamily="34" charset="0"/>
                <a:cs typeface="Arial" panose="020B0604020202020204" pitchFamily="34" charset="0"/>
              </a:rPr>
              <a:t>tax services include:</a:t>
            </a:r>
            <a:endParaRPr lang="en-US" sz="750" b="1" dirty="0">
              <a:solidFill>
                <a:srgbClr val="63666A"/>
              </a:solidFill>
              <a:latin typeface="Arial" panose="020B0604020202020204" pitchFamily="34" charset="0"/>
              <a:cs typeface="Arial" panose="020B0604020202020204" pitchFamily="34" charset="0"/>
            </a:endParaRPr>
          </a:p>
        </p:txBody>
      </p:sp>
      <p:grpSp>
        <p:nvGrpSpPr>
          <p:cNvPr id="21" name="Agrupar 20"/>
          <p:cNvGrpSpPr/>
          <p:nvPr/>
        </p:nvGrpSpPr>
        <p:grpSpPr>
          <a:xfrm>
            <a:off x="337171" y="1911079"/>
            <a:ext cx="5984082" cy="414296"/>
            <a:chOff x="508000" y="2077107"/>
            <a:chExt cx="9646253" cy="667838"/>
          </a:xfrm>
        </p:grpSpPr>
        <p:sp>
          <p:nvSpPr>
            <p:cNvPr id="18" name="Elipse 17"/>
            <p:cNvSpPr/>
            <p:nvPr/>
          </p:nvSpPr>
          <p:spPr>
            <a:xfrm>
              <a:off x="508000" y="2077108"/>
              <a:ext cx="667837" cy="667837"/>
            </a:xfrm>
            <a:prstGeom prst="ellipse">
              <a:avLst/>
            </a:prstGeom>
            <a:solidFill>
              <a:schemeClr val="accent1">
                <a:lumMod val="75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Open Sans"/>
              </a:endParaRPr>
            </a:p>
          </p:txBody>
        </p:sp>
        <p:sp>
          <p:nvSpPr>
            <p:cNvPr id="19" name="Elipse 18"/>
            <p:cNvSpPr/>
            <p:nvPr/>
          </p:nvSpPr>
          <p:spPr>
            <a:xfrm>
              <a:off x="5000977" y="2077108"/>
              <a:ext cx="667837" cy="667837"/>
            </a:xfrm>
            <a:prstGeom prst="ellipse">
              <a:avLst/>
            </a:prstGeom>
            <a:solidFill>
              <a:schemeClr val="accent2">
                <a:lumMod val="75000"/>
              </a:schemeClr>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Open Sans"/>
              </a:endParaRPr>
            </a:p>
          </p:txBody>
        </p:sp>
        <p:sp>
          <p:nvSpPr>
            <p:cNvPr id="20" name="Elipse 19"/>
            <p:cNvSpPr/>
            <p:nvPr/>
          </p:nvSpPr>
          <p:spPr>
            <a:xfrm>
              <a:off x="9486416" y="2077107"/>
              <a:ext cx="667837" cy="667837"/>
            </a:xfrm>
            <a:prstGeom prst="ellipse">
              <a:avLst/>
            </a:prstGeom>
            <a:solidFill>
              <a:schemeClr val="tx2">
                <a:lumMod val="75000"/>
              </a:schemeClr>
            </a:solid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Open Sans"/>
              </a:endParaRPr>
            </a:p>
          </p:txBody>
        </p:sp>
      </p:gr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05" y="1983889"/>
            <a:ext cx="265904" cy="265904"/>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2098" y="2001622"/>
            <a:ext cx="230438" cy="230438"/>
          </a:xfrm>
          <a:prstGeom prst="rect">
            <a:avLst/>
          </a:prstGeom>
        </p:spPr>
      </p:pic>
      <p:pic>
        <p:nvPicPr>
          <p:cNvPr id="22" name="Imagen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303" y="1949632"/>
            <a:ext cx="266700" cy="266700"/>
          </a:xfrm>
          <a:prstGeom prst="rect">
            <a:avLst/>
          </a:prstGeom>
        </p:spPr>
      </p:pic>
      <p:sp>
        <p:nvSpPr>
          <p:cNvPr id="23" name="TextBox 33"/>
          <p:cNvSpPr txBox="1"/>
          <p:nvPr/>
        </p:nvSpPr>
        <p:spPr>
          <a:xfrm>
            <a:off x="468489" y="3319419"/>
            <a:ext cx="2239681" cy="207749"/>
          </a:xfrm>
          <a:prstGeom prst="rect">
            <a:avLst/>
          </a:prstGeom>
          <a:noFill/>
        </p:spPr>
        <p:txBody>
          <a:bodyPr wrap="square" rtlCol="0">
            <a:spAutoFit/>
          </a:bodyPr>
          <a:lstStyle/>
          <a:p>
            <a:pPr defTabSz="685800">
              <a:spcAft>
                <a:spcPts val="450"/>
              </a:spcAft>
              <a:defRPr/>
            </a:pPr>
            <a:r>
              <a:rPr lang="en-US" sz="750" b="1" dirty="0">
                <a:solidFill>
                  <a:srgbClr val="63666A"/>
                </a:solidFill>
                <a:latin typeface="Arial" panose="020B0604020202020204" pitchFamily="34" charset="0"/>
                <a:cs typeface="Arial" panose="020B0604020202020204" pitchFamily="34" charset="0"/>
              </a:rPr>
              <a:t>Our </a:t>
            </a:r>
            <a:r>
              <a:rPr lang="en-US" sz="750" b="1" dirty="0" smtClean="0">
                <a:solidFill>
                  <a:srgbClr val="63666A"/>
                </a:solidFill>
                <a:latin typeface="Arial" panose="020B0604020202020204" pitchFamily="34" charset="0"/>
                <a:cs typeface="Arial" panose="020B0604020202020204" pitchFamily="34" charset="0"/>
              </a:rPr>
              <a:t>consulting services Include</a:t>
            </a:r>
            <a:r>
              <a:rPr lang="en-US" sz="750" b="1" dirty="0">
                <a:solidFill>
                  <a:srgbClr val="63666A"/>
                </a:solidFill>
                <a:latin typeface="Arial" panose="020B0604020202020204" pitchFamily="34" charset="0"/>
                <a:cs typeface="Arial" panose="020B0604020202020204" pitchFamily="34" charset="0"/>
              </a:rPr>
              <a:t>:</a:t>
            </a:r>
          </a:p>
        </p:txBody>
      </p:sp>
      <p:sp>
        <p:nvSpPr>
          <p:cNvPr id="24" name="TextBox 33"/>
          <p:cNvSpPr txBox="1"/>
          <p:nvPr/>
        </p:nvSpPr>
        <p:spPr>
          <a:xfrm>
            <a:off x="3333076" y="3312312"/>
            <a:ext cx="2239681" cy="207749"/>
          </a:xfrm>
          <a:prstGeom prst="rect">
            <a:avLst/>
          </a:prstGeom>
          <a:noFill/>
        </p:spPr>
        <p:txBody>
          <a:bodyPr wrap="square" rtlCol="0">
            <a:spAutoFit/>
          </a:bodyPr>
          <a:lstStyle/>
          <a:p>
            <a:pPr defTabSz="685800">
              <a:spcAft>
                <a:spcPts val="450"/>
              </a:spcAft>
              <a:defRPr/>
            </a:pPr>
            <a:r>
              <a:rPr lang="en-US" sz="750" b="1" dirty="0">
                <a:solidFill>
                  <a:srgbClr val="63666A"/>
                </a:solidFill>
                <a:latin typeface="Arial" panose="020B0604020202020204" pitchFamily="34" charset="0"/>
                <a:cs typeface="Arial" panose="020B0604020202020204" pitchFamily="34" charset="0"/>
              </a:rPr>
              <a:t>Our </a:t>
            </a:r>
            <a:r>
              <a:rPr lang="en-US" sz="750" b="1" dirty="0" smtClean="0">
                <a:solidFill>
                  <a:srgbClr val="63666A"/>
                </a:solidFill>
                <a:latin typeface="Arial" panose="020B0604020202020204" pitchFamily="34" charset="0"/>
                <a:cs typeface="Arial" panose="020B0604020202020204" pitchFamily="34" charset="0"/>
              </a:rPr>
              <a:t>audit services Include</a:t>
            </a:r>
            <a:r>
              <a:rPr lang="en-US" sz="750" b="1" dirty="0">
                <a:solidFill>
                  <a:srgbClr val="63666A"/>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5458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DBCAEE-9CAE-4519-8AEB-1356CB77DCE9}"/>
              </a:ext>
            </a:extLst>
          </p:cNvPr>
          <p:cNvSpPr>
            <a:spLocks noGrp="1"/>
          </p:cNvSpPr>
          <p:nvPr>
            <p:ph type="body" sz="quarter" idx="13"/>
          </p:nvPr>
        </p:nvSpPr>
        <p:spPr>
          <a:xfrm>
            <a:off x="5338381" y="3212571"/>
            <a:ext cx="3554796" cy="360363"/>
          </a:xfrm>
        </p:spPr>
        <p:txBody>
          <a:bodyPr>
            <a:noAutofit/>
          </a:bodyPr>
          <a:lstStyle/>
          <a:p>
            <a:pPr marL="0" indent="0" defTabSz="881733">
              <a:lnSpc>
                <a:spcPct val="110000"/>
              </a:lnSpc>
              <a:spcBef>
                <a:spcPts val="180"/>
              </a:spcBef>
              <a:spcAft>
                <a:spcPts val="450"/>
              </a:spcAft>
              <a:buNone/>
            </a:pPr>
            <a:endParaRPr lang="en-US" sz="1050" b="1" dirty="0" smtClean="0">
              <a:solidFill>
                <a:schemeClr val="tx1">
                  <a:lumMod val="75000"/>
                </a:schemeClr>
              </a:solidFill>
            </a:endParaRPr>
          </a:p>
          <a:p>
            <a:pPr marL="0" indent="0" defTabSz="881733">
              <a:lnSpc>
                <a:spcPct val="110000"/>
              </a:lnSpc>
              <a:spcBef>
                <a:spcPts val="180"/>
              </a:spcBef>
              <a:spcAft>
                <a:spcPts val="450"/>
              </a:spcAft>
              <a:buNone/>
            </a:pPr>
            <a:r>
              <a:rPr lang="en-US" sz="1050" b="1" dirty="0" smtClean="0">
                <a:solidFill>
                  <a:schemeClr val="tx1">
                    <a:lumMod val="75000"/>
                  </a:schemeClr>
                </a:solidFill>
              </a:rPr>
              <a:t>What </a:t>
            </a:r>
            <a:r>
              <a:rPr lang="en-US" sz="1050" b="1" dirty="0">
                <a:solidFill>
                  <a:schemeClr val="tx1">
                    <a:lumMod val="75000"/>
                  </a:schemeClr>
                </a:solidFill>
              </a:rPr>
              <a:t>we provide:</a:t>
            </a:r>
          </a:p>
          <a:p>
            <a:pPr defTabSz="881733">
              <a:lnSpc>
                <a:spcPct val="110000"/>
              </a:lnSpc>
              <a:spcBef>
                <a:spcPts val="180"/>
              </a:spcBef>
              <a:spcAft>
                <a:spcPts val="450"/>
              </a:spcAft>
            </a:pPr>
            <a:r>
              <a:rPr lang="en-US" sz="900" b="1" dirty="0">
                <a:solidFill>
                  <a:schemeClr val="tx1">
                    <a:lumMod val="75000"/>
                  </a:schemeClr>
                </a:solidFill>
              </a:rPr>
              <a:t>Individual income tax compliance and planning</a:t>
            </a:r>
            <a:br>
              <a:rPr lang="en-US" sz="900" b="1" dirty="0">
                <a:solidFill>
                  <a:schemeClr val="tx1">
                    <a:lumMod val="75000"/>
                  </a:schemeClr>
                </a:solidFill>
              </a:rPr>
            </a:br>
            <a:r>
              <a:rPr lang="en-US" sz="900" dirty="0">
                <a:solidFill>
                  <a:schemeClr val="tx1">
                    <a:lumMod val="75000"/>
                  </a:schemeClr>
                </a:solidFill>
              </a:rPr>
              <a:t>A holistic view of the tax concerns that affect clients, their families and their businesses</a:t>
            </a:r>
          </a:p>
          <a:p>
            <a:pPr defTabSz="881733">
              <a:lnSpc>
                <a:spcPct val="110000"/>
              </a:lnSpc>
              <a:spcBef>
                <a:spcPts val="180"/>
              </a:spcBef>
              <a:spcAft>
                <a:spcPts val="450"/>
              </a:spcAft>
            </a:pPr>
            <a:r>
              <a:rPr lang="en-US" sz="900" b="1" dirty="0">
                <a:solidFill>
                  <a:schemeClr val="tx1">
                    <a:lumMod val="75000"/>
                  </a:schemeClr>
                </a:solidFill>
              </a:rPr>
              <a:t>Estate and inheritance planning</a:t>
            </a:r>
            <a:br>
              <a:rPr lang="en-US" sz="900" b="1" dirty="0">
                <a:solidFill>
                  <a:schemeClr val="tx1">
                    <a:lumMod val="75000"/>
                  </a:schemeClr>
                </a:solidFill>
              </a:rPr>
            </a:br>
            <a:r>
              <a:rPr lang="en-US" sz="900" dirty="0">
                <a:solidFill>
                  <a:schemeClr val="tx1">
                    <a:lumMod val="75000"/>
                  </a:schemeClr>
                </a:solidFill>
              </a:rPr>
              <a:t>Identification and implementation of multi-generational wealth transfer strategies</a:t>
            </a:r>
          </a:p>
          <a:p>
            <a:pPr defTabSz="881733">
              <a:lnSpc>
                <a:spcPct val="110000"/>
              </a:lnSpc>
              <a:spcBef>
                <a:spcPts val="180"/>
              </a:spcBef>
              <a:spcAft>
                <a:spcPts val="450"/>
              </a:spcAft>
            </a:pPr>
            <a:r>
              <a:rPr lang="en-US" sz="900" b="1" dirty="0">
                <a:solidFill>
                  <a:schemeClr val="tx1">
                    <a:lumMod val="75000"/>
                  </a:schemeClr>
                </a:solidFill>
              </a:rPr>
              <a:t>Global services</a:t>
            </a:r>
            <a:br>
              <a:rPr lang="en-US" sz="900" b="1" dirty="0">
                <a:solidFill>
                  <a:schemeClr val="tx1">
                    <a:lumMod val="75000"/>
                  </a:schemeClr>
                </a:solidFill>
              </a:rPr>
            </a:br>
            <a:r>
              <a:rPr lang="en-US" sz="900" dirty="0">
                <a:solidFill>
                  <a:schemeClr val="tx1">
                    <a:lumMod val="75000"/>
                  </a:schemeClr>
                </a:solidFill>
              </a:rPr>
              <a:t>Our international private client services advisors understand the multitude of tax considerations impacting taxpayers with a presence in multiple countries. </a:t>
            </a:r>
          </a:p>
          <a:p>
            <a:pPr defTabSz="881733">
              <a:lnSpc>
                <a:spcPct val="110000"/>
              </a:lnSpc>
              <a:spcBef>
                <a:spcPts val="180"/>
              </a:spcBef>
              <a:spcAft>
                <a:spcPts val="450"/>
              </a:spcAft>
            </a:pPr>
            <a:r>
              <a:rPr lang="en-US" sz="900" b="1" dirty="0">
                <a:solidFill>
                  <a:schemeClr val="tx1">
                    <a:lumMod val="75000"/>
                  </a:schemeClr>
                </a:solidFill>
              </a:rPr>
              <a:t>Comprehensive business tax services</a:t>
            </a:r>
            <a:r>
              <a:rPr lang="en-US" sz="900" dirty="0">
                <a:solidFill>
                  <a:schemeClr val="tx1">
                    <a:lumMod val="75000"/>
                  </a:schemeClr>
                </a:solidFill>
              </a:rPr>
              <a:t/>
            </a:r>
            <a:br>
              <a:rPr lang="en-US" sz="900" dirty="0">
                <a:solidFill>
                  <a:schemeClr val="tx1">
                    <a:lumMod val="75000"/>
                  </a:schemeClr>
                </a:solidFill>
              </a:rPr>
            </a:br>
            <a:r>
              <a:rPr lang="en-US" sz="900" dirty="0">
                <a:solidFill>
                  <a:schemeClr val="tx1">
                    <a:lumMod val="75000"/>
                  </a:schemeClr>
                </a:solidFill>
              </a:rPr>
              <a:t>In addition to private client services for individuals and families, we have groups that specialize in conflict resolution with tax authorities, specific local </a:t>
            </a:r>
            <a:r>
              <a:rPr lang="en-US" sz="900" dirty="0" smtClean="0">
                <a:solidFill>
                  <a:schemeClr val="tx1">
                    <a:lumMod val="75000"/>
                  </a:schemeClr>
                </a:solidFill>
              </a:rPr>
              <a:t>and </a:t>
            </a:r>
            <a:r>
              <a:rPr lang="en-US" sz="900" dirty="0">
                <a:solidFill>
                  <a:schemeClr val="tx1">
                    <a:lumMod val="75000"/>
                  </a:schemeClr>
                </a:solidFill>
              </a:rPr>
              <a:t>international tax issues for businesses and individuals</a:t>
            </a:r>
          </a:p>
          <a:p>
            <a:pPr defTabSz="881733">
              <a:lnSpc>
                <a:spcPct val="110000"/>
              </a:lnSpc>
              <a:spcBef>
                <a:spcPts val="180"/>
              </a:spcBef>
              <a:spcAft>
                <a:spcPts val="450"/>
              </a:spcAft>
            </a:pPr>
            <a:r>
              <a:rPr lang="en-US" sz="900" b="1" dirty="0">
                <a:solidFill>
                  <a:schemeClr val="tx1">
                    <a:lumMod val="75000"/>
                  </a:schemeClr>
                </a:solidFill>
              </a:rPr>
              <a:t>Family office services including education and succession planning</a:t>
            </a:r>
            <a:br>
              <a:rPr lang="en-US" sz="900" b="1" dirty="0">
                <a:solidFill>
                  <a:schemeClr val="tx1">
                    <a:lumMod val="75000"/>
                  </a:schemeClr>
                </a:solidFill>
              </a:rPr>
            </a:br>
            <a:r>
              <a:rPr lang="en-US" sz="900" dirty="0">
                <a:solidFill>
                  <a:schemeClr val="tx1">
                    <a:lumMod val="75000"/>
                  </a:schemeClr>
                </a:solidFill>
              </a:rPr>
              <a:t>Assess family needs and identify family office functions, objectives, risk and governance</a:t>
            </a:r>
          </a:p>
          <a:p>
            <a:pPr defTabSz="881733">
              <a:lnSpc>
                <a:spcPct val="110000"/>
              </a:lnSpc>
              <a:spcBef>
                <a:spcPts val="180"/>
              </a:spcBef>
              <a:spcAft>
                <a:spcPts val="450"/>
              </a:spcAft>
            </a:pPr>
            <a:r>
              <a:rPr lang="en-US" sz="900" b="1" dirty="0">
                <a:solidFill>
                  <a:schemeClr val="tx1">
                    <a:lumMod val="75000"/>
                  </a:schemeClr>
                </a:solidFill>
              </a:rPr>
              <a:t>Financial wellness education and planning</a:t>
            </a:r>
            <a:br>
              <a:rPr lang="en-US" sz="900" b="1" dirty="0">
                <a:solidFill>
                  <a:schemeClr val="tx1">
                    <a:lumMod val="75000"/>
                  </a:schemeClr>
                </a:solidFill>
              </a:rPr>
            </a:br>
            <a:r>
              <a:rPr lang="en-US" sz="900" dirty="0">
                <a:solidFill>
                  <a:schemeClr val="tx1">
                    <a:lumMod val="75000"/>
                  </a:schemeClr>
                </a:solidFill>
              </a:rPr>
              <a:t>Provide education and individual counseling on financial wellness matters including retirement, estate, insurance and overall financial wellness for executives and employees</a:t>
            </a:r>
          </a:p>
          <a:p>
            <a:pPr defTabSz="881733">
              <a:lnSpc>
                <a:spcPct val="110000"/>
              </a:lnSpc>
              <a:spcBef>
                <a:spcPts val="180"/>
              </a:spcBef>
              <a:spcAft>
                <a:spcPts val="450"/>
              </a:spcAft>
            </a:pPr>
            <a:r>
              <a:rPr lang="en-US" sz="900" b="1" dirty="0">
                <a:solidFill>
                  <a:schemeClr val="tx1">
                    <a:lumMod val="75000"/>
                  </a:schemeClr>
                </a:solidFill>
              </a:rPr>
              <a:t>Philanthropy and nonprofit planning</a:t>
            </a:r>
            <a:br>
              <a:rPr lang="en-US" sz="900" b="1" dirty="0">
                <a:solidFill>
                  <a:schemeClr val="tx1">
                    <a:lumMod val="75000"/>
                  </a:schemeClr>
                </a:solidFill>
              </a:rPr>
            </a:br>
            <a:r>
              <a:rPr lang="en-US" sz="900" dirty="0">
                <a:solidFill>
                  <a:schemeClr val="tx1">
                    <a:lumMod val="75000"/>
                  </a:schemeClr>
                </a:solidFill>
              </a:rPr>
              <a:t>Devoted team dedicated to providing extensive leadership, management guidance, best practices, and charitable planning expertise</a:t>
            </a:r>
            <a:endParaRPr lang="en-GB" sz="2800" dirty="0">
              <a:solidFill>
                <a:schemeClr val="tx1">
                  <a:lumMod val="75000"/>
                </a:schemeClr>
              </a:solidFill>
            </a:endParaRPr>
          </a:p>
        </p:txBody>
      </p:sp>
      <p:sp>
        <p:nvSpPr>
          <p:cNvPr id="2" name="Title 1"/>
          <p:cNvSpPr>
            <a:spLocks noGrp="1"/>
          </p:cNvSpPr>
          <p:nvPr>
            <p:ph type="title" idx="4294967295"/>
          </p:nvPr>
        </p:nvSpPr>
        <p:spPr>
          <a:xfrm>
            <a:off x="-1657470" y="423993"/>
            <a:ext cx="8134350" cy="855662"/>
          </a:xfrm>
          <a:prstGeom prst="rect">
            <a:avLst/>
          </a:prstGeom>
        </p:spPr>
        <p:txBody>
          <a:bodyPr/>
          <a:lstStyle/>
          <a:p>
            <a:r>
              <a:rPr lang="en-US" sz="2800" dirty="0"/>
              <a:t>Strategic partner overview </a:t>
            </a:r>
          </a:p>
        </p:txBody>
      </p:sp>
      <p:sp>
        <p:nvSpPr>
          <p:cNvPr id="59" name="Marcador de número de diapositiva 3"/>
          <p:cNvSpPr>
            <a:spLocks noGrp="1"/>
          </p:cNvSpPr>
          <p:nvPr>
            <p:ph type="sldNum" sz="quarter" idx="4294967295"/>
          </p:nvPr>
        </p:nvSpPr>
        <p:spPr>
          <a:xfrm>
            <a:off x="0" y="6205538"/>
            <a:ext cx="2057400" cy="265112"/>
          </a:xfrm>
          <a:prstGeom prst="rect">
            <a:avLst/>
          </a:prstGeom>
        </p:spPr>
        <p:txBody>
          <a:bodyPr/>
          <a:lstStyle/>
          <a:p>
            <a:pPr defTabSz="685800">
              <a:defRPr/>
            </a:pPr>
            <a:fld id="{936A99BC-3C9D-4DF8-8B8C-E1FD2BDF0AD4}" type="slidenum">
              <a:rPr lang="en-US">
                <a:solidFill>
                  <a:srgbClr val="63666A"/>
                </a:solidFill>
              </a:rPr>
              <a:pPr defTabSz="685800">
                <a:defRPr/>
              </a:pPr>
              <a:t>5</a:t>
            </a:fld>
            <a:endParaRPr lang="en-US" dirty="0">
              <a:solidFill>
                <a:srgbClr val="63666A"/>
              </a:solidFill>
            </a:endParaRPr>
          </a:p>
        </p:txBody>
      </p:sp>
      <p:sp>
        <p:nvSpPr>
          <p:cNvPr id="8" name="Rectangle 51"/>
          <p:cNvSpPr>
            <a:spLocks noChangeArrowheads="1"/>
          </p:cNvSpPr>
          <p:nvPr/>
        </p:nvSpPr>
        <p:spPr bwMode="auto">
          <a:xfrm>
            <a:off x="1" y="699515"/>
            <a:ext cx="138564"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defRPr/>
            </a:pPr>
            <a:endParaRPr lang="en-US" sz="1600">
              <a:solidFill>
                <a:srgbClr val="63666A"/>
              </a:solidFill>
              <a:latin typeface="Arial"/>
            </a:endParaRPr>
          </a:p>
        </p:txBody>
      </p:sp>
      <p:grpSp>
        <p:nvGrpSpPr>
          <p:cNvPr id="9" name="Group 1"/>
          <p:cNvGrpSpPr>
            <a:grpSpLocks/>
          </p:cNvGrpSpPr>
          <p:nvPr/>
        </p:nvGrpSpPr>
        <p:grpSpPr bwMode="auto">
          <a:xfrm>
            <a:off x="486195" y="1485628"/>
            <a:ext cx="4626154" cy="4632784"/>
            <a:chOff x="3" y="3"/>
            <a:chExt cx="6181" cy="6181"/>
          </a:xfrm>
          <a:gradFill flip="none" rotWithShape="1">
            <a:gsLst>
              <a:gs pos="23000">
                <a:schemeClr val="bg1">
                  <a:lumMod val="65000"/>
                </a:schemeClr>
              </a:gs>
              <a:gs pos="59000">
                <a:schemeClr val="accent2">
                  <a:lumMod val="60000"/>
                  <a:lumOff val="40000"/>
                </a:schemeClr>
              </a:gs>
              <a:gs pos="38000">
                <a:schemeClr val="accent2">
                  <a:lumMod val="60000"/>
                  <a:lumOff val="40000"/>
                </a:schemeClr>
              </a:gs>
              <a:gs pos="88000">
                <a:schemeClr val="accent1">
                  <a:lumMod val="60000"/>
                  <a:lumOff val="40000"/>
                </a:schemeClr>
              </a:gs>
              <a:gs pos="0">
                <a:schemeClr val="bg1">
                  <a:lumMod val="75000"/>
                </a:schemeClr>
              </a:gs>
              <a:gs pos="73000">
                <a:schemeClr val="accent1">
                  <a:lumMod val="60000"/>
                  <a:lumOff val="40000"/>
                </a:schemeClr>
              </a:gs>
            </a:gsLst>
            <a:lin ang="5400000" scaled="1"/>
            <a:tileRect/>
          </a:gradFill>
        </p:grpSpPr>
        <p:sp>
          <p:nvSpPr>
            <p:cNvPr id="10" name="Freeform 50"/>
            <p:cNvSpPr>
              <a:spLocks/>
            </p:cNvSpPr>
            <p:nvPr/>
          </p:nvSpPr>
          <p:spPr bwMode="auto">
            <a:xfrm>
              <a:off x="1886" y="3"/>
              <a:ext cx="1208" cy="3091"/>
            </a:xfrm>
            <a:custGeom>
              <a:avLst/>
              <a:gdLst>
                <a:gd name="T0" fmla="+- 0 3093 1886"/>
                <a:gd name="T1" fmla="*/ T0 w 1208"/>
                <a:gd name="T2" fmla="+- 0 3 3"/>
                <a:gd name="T3" fmla="*/ 3 h 3091"/>
                <a:gd name="T4" fmla="+- 0 3014 1886"/>
                <a:gd name="T5" fmla="*/ T4 w 1208"/>
                <a:gd name="T6" fmla="+- 0 3 3"/>
                <a:gd name="T7" fmla="*/ 3 h 3091"/>
                <a:gd name="T8" fmla="+- 0 2935 1886"/>
                <a:gd name="T9" fmla="*/ T8 w 1208"/>
                <a:gd name="T10" fmla="+- 0 6 3"/>
                <a:gd name="T11" fmla="*/ 6 h 3091"/>
                <a:gd name="T12" fmla="+- 0 2857 1886"/>
                <a:gd name="T13" fmla="*/ T12 w 1208"/>
                <a:gd name="T14" fmla="+- 0 11 3"/>
                <a:gd name="T15" fmla="*/ 11 h 3091"/>
                <a:gd name="T16" fmla="+- 0 2780 1886"/>
                <a:gd name="T17" fmla="*/ T16 w 1208"/>
                <a:gd name="T18" fmla="+- 0 17 3"/>
                <a:gd name="T19" fmla="*/ 17 h 3091"/>
                <a:gd name="T20" fmla="+- 0 2703 1886"/>
                <a:gd name="T21" fmla="*/ T20 w 1208"/>
                <a:gd name="T22" fmla="+- 0 26 3"/>
                <a:gd name="T23" fmla="*/ 26 h 3091"/>
                <a:gd name="T24" fmla="+- 0 2627 1886"/>
                <a:gd name="T25" fmla="*/ T24 w 1208"/>
                <a:gd name="T26" fmla="+- 0 36 3"/>
                <a:gd name="T27" fmla="*/ 36 h 3091"/>
                <a:gd name="T28" fmla="+- 0 2552 1886"/>
                <a:gd name="T29" fmla="*/ T28 w 1208"/>
                <a:gd name="T30" fmla="+- 0 49 3"/>
                <a:gd name="T31" fmla="*/ 49 h 3091"/>
                <a:gd name="T32" fmla="+- 0 2477 1886"/>
                <a:gd name="T33" fmla="*/ T32 w 1208"/>
                <a:gd name="T34" fmla="+- 0 63 3"/>
                <a:gd name="T35" fmla="*/ 63 h 3091"/>
                <a:gd name="T36" fmla="+- 0 2402 1886"/>
                <a:gd name="T37" fmla="*/ T36 w 1208"/>
                <a:gd name="T38" fmla="+- 0 79 3"/>
                <a:gd name="T39" fmla="*/ 79 h 3091"/>
                <a:gd name="T40" fmla="+- 0 2328 1886"/>
                <a:gd name="T41" fmla="*/ T40 w 1208"/>
                <a:gd name="T42" fmla="+- 0 97 3"/>
                <a:gd name="T43" fmla="*/ 97 h 3091"/>
                <a:gd name="T44" fmla="+- 0 2254 1886"/>
                <a:gd name="T45" fmla="*/ T44 w 1208"/>
                <a:gd name="T46" fmla="+- 0 117 3"/>
                <a:gd name="T47" fmla="*/ 117 h 3091"/>
                <a:gd name="T48" fmla="+- 0 2180 1886"/>
                <a:gd name="T49" fmla="*/ T48 w 1208"/>
                <a:gd name="T50" fmla="+- 0 139 3"/>
                <a:gd name="T51" fmla="*/ 139 h 3091"/>
                <a:gd name="T52" fmla="+- 0 2106 1886"/>
                <a:gd name="T53" fmla="*/ T52 w 1208"/>
                <a:gd name="T54" fmla="+- 0 164 3"/>
                <a:gd name="T55" fmla="*/ 164 h 3091"/>
                <a:gd name="T56" fmla="+- 0 2033 1886"/>
                <a:gd name="T57" fmla="*/ T56 w 1208"/>
                <a:gd name="T58" fmla="+- 0 190 3"/>
                <a:gd name="T59" fmla="*/ 190 h 3091"/>
                <a:gd name="T60" fmla="+- 0 1959 1886"/>
                <a:gd name="T61" fmla="*/ T60 w 1208"/>
                <a:gd name="T62" fmla="+- 0 218 3"/>
                <a:gd name="T63" fmla="*/ 218 h 3091"/>
                <a:gd name="T64" fmla="+- 0 1886 1886"/>
                <a:gd name="T65" fmla="*/ T64 w 1208"/>
                <a:gd name="T66" fmla="+- 0 248 3"/>
                <a:gd name="T67" fmla="*/ 248 h 3091"/>
                <a:gd name="T68" fmla="+- 0 3093 1886"/>
                <a:gd name="T69" fmla="*/ T68 w 1208"/>
                <a:gd name="T70" fmla="+- 0 3093 3"/>
                <a:gd name="T71" fmla="*/ 3093 h 3091"/>
                <a:gd name="T72" fmla="+- 0 3093 1886"/>
                <a:gd name="T73" fmla="*/ T72 w 1208"/>
                <a:gd name="T74" fmla="+- 0 3 3"/>
                <a:gd name="T75" fmla="*/ 3 h 30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208" h="3091">
                  <a:moveTo>
                    <a:pt x="1207" y="0"/>
                  </a:moveTo>
                  <a:lnTo>
                    <a:pt x="1128" y="0"/>
                  </a:lnTo>
                  <a:lnTo>
                    <a:pt x="1049" y="3"/>
                  </a:lnTo>
                  <a:lnTo>
                    <a:pt x="971" y="8"/>
                  </a:lnTo>
                  <a:lnTo>
                    <a:pt x="894" y="14"/>
                  </a:lnTo>
                  <a:lnTo>
                    <a:pt x="817" y="23"/>
                  </a:lnTo>
                  <a:lnTo>
                    <a:pt x="741" y="33"/>
                  </a:lnTo>
                  <a:lnTo>
                    <a:pt x="666" y="46"/>
                  </a:lnTo>
                  <a:lnTo>
                    <a:pt x="591" y="60"/>
                  </a:lnTo>
                  <a:lnTo>
                    <a:pt x="516" y="76"/>
                  </a:lnTo>
                  <a:lnTo>
                    <a:pt x="442" y="94"/>
                  </a:lnTo>
                  <a:lnTo>
                    <a:pt x="368" y="114"/>
                  </a:lnTo>
                  <a:lnTo>
                    <a:pt x="294" y="136"/>
                  </a:lnTo>
                  <a:lnTo>
                    <a:pt x="220" y="161"/>
                  </a:lnTo>
                  <a:lnTo>
                    <a:pt x="147" y="187"/>
                  </a:lnTo>
                  <a:lnTo>
                    <a:pt x="73" y="215"/>
                  </a:lnTo>
                  <a:lnTo>
                    <a:pt x="0" y="245"/>
                  </a:lnTo>
                  <a:lnTo>
                    <a:pt x="1207" y="3090"/>
                  </a:lnTo>
                  <a:lnTo>
                    <a:pt x="1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1" name="Freeform 49"/>
            <p:cNvSpPr>
              <a:spLocks/>
            </p:cNvSpPr>
            <p:nvPr/>
          </p:nvSpPr>
          <p:spPr bwMode="auto">
            <a:xfrm>
              <a:off x="908" y="248"/>
              <a:ext cx="2186" cy="2846"/>
            </a:xfrm>
            <a:custGeom>
              <a:avLst/>
              <a:gdLst>
                <a:gd name="T0" fmla="+- 0 1886 908"/>
                <a:gd name="T1" fmla="*/ T0 w 2186"/>
                <a:gd name="T2" fmla="+- 0 248 248"/>
                <a:gd name="T3" fmla="*/ 248 h 2846"/>
                <a:gd name="T4" fmla="+- 0 1808 908"/>
                <a:gd name="T5" fmla="*/ T4 w 2186"/>
                <a:gd name="T6" fmla="+- 0 282 248"/>
                <a:gd name="T7" fmla="*/ 282 h 2846"/>
                <a:gd name="T8" fmla="+- 0 1734 908"/>
                <a:gd name="T9" fmla="*/ T8 w 2186"/>
                <a:gd name="T10" fmla="+- 0 316 248"/>
                <a:gd name="T11" fmla="*/ 316 h 2846"/>
                <a:gd name="T12" fmla="+- 0 1662 908"/>
                <a:gd name="T13" fmla="*/ T12 w 2186"/>
                <a:gd name="T14" fmla="+- 0 352 248"/>
                <a:gd name="T15" fmla="*/ 352 h 2846"/>
                <a:gd name="T16" fmla="+- 0 1592 908"/>
                <a:gd name="T17" fmla="*/ T16 w 2186"/>
                <a:gd name="T18" fmla="+- 0 388 248"/>
                <a:gd name="T19" fmla="*/ 388 h 2846"/>
                <a:gd name="T20" fmla="+- 0 1525 908"/>
                <a:gd name="T21" fmla="*/ T20 w 2186"/>
                <a:gd name="T22" fmla="+- 0 426 248"/>
                <a:gd name="T23" fmla="*/ 426 h 2846"/>
                <a:gd name="T24" fmla="+- 0 1459 908"/>
                <a:gd name="T25" fmla="*/ T24 w 2186"/>
                <a:gd name="T26" fmla="+- 0 466 248"/>
                <a:gd name="T27" fmla="*/ 466 h 2846"/>
                <a:gd name="T28" fmla="+- 0 1394 908"/>
                <a:gd name="T29" fmla="*/ T28 w 2186"/>
                <a:gd name="T30" fmla="+- 0 506 248"/>
                <a:gd name="T31" fmla="*/ 506 h 2846"/>
                <a:gd name="T32" fmla="+- 0 1331 908"/>
                <a:gd name="T33" fmla="*/ T32 w 2186"/>
                <a:gd name="T34" fmla="+- 0 549 248"/>
                <a:gd name="T35" fmla="*/ 549 h 2846"/>
                <a:gd name="T36" fmla="+- 0 1269 908"/>
                <a:gd name="T37" fmla="*/ T36 w 2186"/>
                <a:gd name="T38" fmla="+- 0 593 248"/>
                <a:gd name="T39" fmla="*/ 593 h 2846"/>
                <a:gd name="T40" fmla="+- 0 1208 908"/>
                <a:gd name="T41" fmla="*/ T40 w 2186"/>
                <a:gd name="T42" fmla="+- 0 640 248"/>
                <a:gd name="T43" fmla="*/ 640 h 2846"/>
                <a:gd name="T44" fmla="+- 0 1148 908"/>
                <a:gd name="T45" fmla="*/ T44 w 2186"/>
                <a:gd name="T46" fmla="+- 0 688 248"/>
                <a:gd name="T47" fmla="*/ 688 h 2846"/>
                <a:gd name="T48" fmla="+- 0 1088 908"/>
                <a:gd name="T49" fmla="*/ T48 w 2186"/>
                <a:gd name="T50" fmla="+- 0 739 248"/>
                <a:gd name="T51" fmla="*/ 739 h 2846"/>
                <a:gd name="T52" fmla="+- 0 1028 908"/>
                <a:gd name="T53" fmla="*/ T52 w 2186"/>
                <a:gd name="T54" fmla="+- 0 793 248"/>
                <a:gd name="T55" fmla="*/ 793 h 2846"/>
                <a:gd name="T56" fmla="+- 0 968 908"/>
                <a:gd name="T57" fmla="*/ T56 w 2186"/>
                <a:gd name="T58" fmla="+- 0 849 248"/>
                <a:gd name="T59" fmla="*/ 849 h 2846"/>
                <a:gd name="T60" fmla="+- 0 908 908"/>
                <a:gd name="T61" fmla="*/ T60 w 2186"/>
                <a:gd name="T62" fmla="+- 0 908 248"/>
                <a:gd name="T63" fmla="*/ 908 h 2846"/>
                <a:gd name="T64" fmla="+- 0 3093 908"/>
                <a:gd name="T65" fmla="*/ T64 w 2186"/>
                <a:gd name="T66" fmla="+- 0 3093 248"/>
                <a:gd name="T67" fmla="*/ 3093 h 2846"/>
                <a:gd name="T68" fmla="+- 0 1886 908"/>
                <a:gd name="T69" fmla="*/ T68 w 2186"/>
                <a:gd name="T70" fmla="+- 0 248 248"/>
                <a:gd name="T71" fmla="*/ 248 h 28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186" h="2846">
                  <a:moveTo>
                    <a:pt x="978" y="0"/>
                  </a:moveTo>
                  <a:lnTo>
                    <a:pt x="900" y="34"/>
                  </a:lnTo>
                  <a:lnTo>
                    <a:pt x="826" y="68"/>
                  </a:lnTo>
                  <a:lnTo>
                    <a:pt x="754" y="104"/>
                  </a:lnTo>
                  <a:lnTo>
                    <a:pt x="684" y="140"/>
                  </a:lnTo>
                  <a:lnTo>
                    <a:pt x="617" y="178"/>
                  </a:lnTo>
                  <a:lnTo>
                    <a:pt x="551" y="218"/>
                  </a:lnTo>
                  <a:lnTo>
                    <a:pt x="486" y="258"/>
                  </a:lnTo>
                  <a:lnTo>
                    <a:pt x="423" y="301"/>
                  </a:lnTo>
                  <a:lnTo>
                    <a:pt x="361" y="345"/>
                  </a:lnTo>
                  <a:lnTo>
                    <a:pt x="300" y="392"/>
                  </a:lnTo>
                  <a:lnTo>
                    <a:pt x="240" y="440"/>
                  </a:lnTo>
                  <a:lnTo>
                    <a:pt x="180" y="491"/>
                  </a:lnTo>
                  <a:lnTo>
                    <a:pt x="120" y="545"/>
                  </a:lnTo>
                  <a:lnTo>
                    <a:pt x="60" y="601"/>
                  </a:lnTo>
                  <a:lnTo>
                    <a:pt x="0" y="660"/>
                  </a:lnTo>
                  <a:lnTo>
                    <a:pt x="2185" y="2845"/>
                  </a:lnTo>
                  <a:lnTo>
                    <a:pt x="9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2" name="Freeform 48"/>
            <p:cNvSpPr>
              <a:spLocks/>
            </p:cNvSpPr>
            <p:nvPr/>
          </p:nvSpPr>
          <p:spPr bwMode="auto">
            <a:xfrm>
              <a:off x="908" y="248"/>
              <a:ext cx="2186" cy="2846"/>
            </a:xfrm>
            <a:custGeom>
              <a:avLst/>
              <a:gdLst>
                <a:gd name="T0" fmla="+- 0 3093 908"/>
                <a:gd name="T1" fmla="*/ T0 w 2186"/>
                <a:gd name="T2" fmla="+- 0 3093 248"/>
                <a:gd name="T3" fmla="*/ 3093 h 2846"/>
                <a:gd name="T4" fmla="+- 0 908 908"/>
                <a:gd name="T5" fmla="*/ T4 w 2186"/>
                <a:gd name="T6" fmla="+- 0 908 248"/>
                <a:gd name="T7" fmla="*/ 908 h 2846"/>
                <a:gd name="T8" fmla="+- 0 968 908"/>
                <a:gd name="T9" fmla="*/ T8 w 2186"/>
                <a:gd name="T10" fmla="+- 0 849 248"/>
                <a:gd name="T11" fmla="*/ 849 h 2846"/>
                <a:gd name="T12" fmla="+- 0 1028 908"/>
                <a:gd name="T13" fmla="*/ T12 w 2186"/>
                <a:gd name="T14" fmla="+- 0 793 248"/>
                <a:gd name="T15" fmla="*/ 793 h 2846"/>
                <a:gd name="T16" fmla="+- 0 1088 908"/>
                <a:gd name="T17" fmla="*/ T16 w 2186"/>
                <a:gd name="T18" fmla="+- 0 739 248"/>
                <a:gd name="T19" fmla="*/ 739 h 2846"/>
                <a:gd name="T20" fmla="+- 0 1148 908"/>
                <a:gd name="T21" fmla="*/ T20 w 2186"/>
                <a:gd name="T22" fmla="+- 0 688 248"/>
                <a:gd name="T23" fmla="*/ 688 h 2846"/>
                <a:gd name="T24" fmla="+- 0 1208 908"/>
                <a:gd name="T25" fmla="*/ T24 w 2186"/>
                <a:gd name="T26" fmla="+- 0 640 248"/>
                <a:gd name="T27" fmla="*/ 640 h 2846"/>
                <a:gd name="T28" fmla="+- 0 1269 908"/>
                <a:gd name="T29" fmla="*/ T28 w 2186"/>
                <a:gd name="T30" fmla="+- 0 593 248"/>
                <a:gd name="T31" fmla="*/ 593 h 2846"/>
                <a:gd name="T32" fmla="+- 0 1331 908"/>
                <a:gd name="T33" fmla="*/ T32 w 2186"/>
                <a:gd name="T34" fmla="+- 0 549 248"/>
                <a:gd name="T35" fmla="*/ 549 h 2846"/>
                <a:gd name="T36" fmla="+- 0 1394 908"/>
                <a:gd name="T37" fmla="*/ T36 w 2186"/>
                <a:gd name="T38" fmla="+- 0 506 248"/>
                <a:gd name="T39" fmla="*/ 506 h 2846"/>
                <a:gd name="T40" fmla="+- 0 1459 908"/>
                <a:gd name="T41" fmla="*/ T40 w 2186"/>
                <a:gd name="T42" fmla="+- 0 466 248"/>
                <a:gd name="T43" fmla="*/ 466 h 2846"/>
                <a:gd name="T44" fmla="+- 0 1525 908"/>
                <a:gd name="T45" fmla="*/ T44 w 2186"/>
                <a:gd name="T46" fmla="+- 0 426 248"/>
                <a:gd name="T47" fmla="*/ 426 h 2846"/>
                <a:gd name="T48" fmla="+- 0 1592 908"/>
                <a:gd name="T49" fmla="*/ T48 w 2186"/>
                <a:gd name="T50" fmla="+- 0 388 248"/>
                <a:gd name="T51" fmla="*/ 388 h 2846"/>
                <a:gd name="T52" fmla="+- 0 1662 908"/>
                <a:gd name="T53" fmla="*/ T52 w 2186"/>
                <a:gd name="T54" fmla="+- 0 352 248"/>
                <a:gd name="T55" fmla="*/ 352 h 2846"/>
                <a:gd name="T56" fmla="+- 0 1734 908"/>
                <a:gd name="T57" fmla="*/ T56 w 2186"/>
                <a:gd name="T58" fmla="+- 0 316 248"/>
                <a:gd name="T59" fmla="*/ 316 h 2846"/>
                <a:gd name="T60" fmla="+- 0 1808 908"/>
                <a:gd name="T61" fmla="*/ T60 w 2186"/>
                <a:gd name="T62" fmla="+- 0 282 248"/>
                <a:gd name="T63" fmla="*/ 282 h 2846"/>
                <a:gd name="T64" fmla="+- 0 1886 908"/>
                <a:gd name="T65" fmla="*/ T64 w 2186"/>
                <a:gd name="T66" fmla="+- 0 248 248"/>
                <a:gd name="T67" fmla="*/ 248 h 2846"/>
                <a:gd name="T68" fmla="+- 0 3093 908"/>
                <a:gd name="T69" fmla="*/ T68 w 2186"/>
                <a:gd name="T70" fmla="+- 0 3093 248"/>
                <a:gd name="T71" fmla="*/ 3093 h 28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186" h="2846">
                  <a:moveTo>
                    <a:pt x="2185" y="2845"/>
                  </a:moveTo>
                  <a:lnTo>
                    <a:pt x="0" y="660"/>
                  </a:lnTo>
                  <a:lnTo>
                    <a:pt x="60" y="601"/>
                  </a:lnTo>
                  <a:lnTo>
                    <a:pt x="120" y="545"/>
                  </a:lnTo>
                  <a:lnTo>
                    <a:pt x="180" y="491"/>
                  </a:lnTo>
                  <a:lnTo>
                    <a:pt x="240" y="440"/>
                  </a:lnTo>
                  <a:lnTo>
                    <a:pt x="300" y="392"/>
                  </a:lnTo>
                  <a:lnTo>
                    <a:pt x="361" y="345"/>
                  </a:lnTo>
                  <a:lnTo>
                    <a:pt x="423" y="301"/>
                  </a:lnTo>
                  <a:lnTo>
                    <a:pt x="486" y="258"/>
                  </a:lnTo>
                  <a:lnTo>
                    <a:pt x="551" y="218"/>
                  </a:lnTo>
                  <a:lnTo>
                    <a:pt x="617" y="178"/>
                  </a:lnTo>
                  <a:lnTo>
                    <a:pt x="684" y="140"/>
                  </a:lnTo>
                  <a:lnTo>
                    <a:pt x="754" y="104"/>
                  </a:lnTo>
                  <a:lnTo>
                    <a:pt x="826" y="68"/>
                  </a:lnTo>
                  <a:lnTo>
                    <a:pt x="900" y="34"/>
                  </a:lnTo>
                  <a:lnTo>
                    <a:pt x="978" y="0"/>
                  </a:lnTo>
                  <a:lnTo>
                    <a:pt x="2185" y="2845"/>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3" name="Freeform 47"/>
            <p:cNvSpPr>
              <a:spLocks/>
            </p:cNvSpPr>
            <p:nvPr/>
          </p:nvSpPr>
          <p:spPr bwMode="auto">
            <a:xfrm>
              <a:off x="228" y="908"/>
              <a:ext cx="2866" cy="2186"/>
            </a:xfrm>
            <a:custGeom>
              <a:avLst/>
              <a:gdLst>
                <a:gd name="T0" fmla="+- 0 908 228"/>
                <a:gd name="T1" fmla="*/ T0 w 2866"/>
                <a:gd name="T2" fmla="+- 0 908 908"/>
                <a:gd name="T3" fmla="*/ 908 h 2186"/>
                <a:gd name="T4" fmla="+- 0 852 228"/>
                <a:gd name="T5" fmla="*/ T4 w 2866"/>
                <a:gd name="T6" fmla="+- 0 965 908"/>
                <a:gd name="T7" fmla="*/ 965 h 2186"/>
                <a:gd name="T8" fmla="+- 0 798 228"/>
                <a:gd name="T9" fmla="*/ T8 w 2866"/>
                <a:gd name="T10" fmla="+- 0 1022 908"/>
                <a:gd name="T11" fmla="*/ 1022 h 2186"/>
                <a:gd name="T12" fmla="+- 0 747 228"/>
                <a:gd name="T13" fmla="*/ T12 w 2866"/>
                <a:gd name="T14" fmla="+- 0 1081 908"/>
                <a:gd name="T15" fmla="*/ 1081 h 2186"/>
                <a:gd name="T16" fmla="+- 0 697 228"/>
                <a:gd name="T17" fmla="*/ T16 w 2866"/>
                <a:gd name="T18" fmla="+- 0 1140 908"/>
                <a:gd name="T19" fmla="*/ 1140 h 2186"/>
                <a:gd name="T20" fmla="+- 0 648 228"/>
                <a:gd name="T21" fmla="*/ T20 w 2866"/>
                <a:gd name="T22" fmla="+- 0 1200 908"/>
                <a:gd name="T23" fmla="*/ 1200 h 2186"/>
                <a:gd name="T24" fmla="+- 0 602 228"/>
                <a:gd name="T25" fmla="*/ T24 w 2866"/>
                <a:gd name="T26" fmla="+- 0 1261 908"/>
                <a:gd name="T27" fmla="*/ 1261 h 2186"/>
                <a:gd name="T28" fmla="+- 0 557 228"/>
                <a:gd name="T29" fmla="*/ T28 w 2866"/>
                <a:gd name="T30" fmla="+- 0 1323 908"/>
                <a:gd name="T31" fmla="*/ 1323 h 2186"/>
                <a:gd name="T32" fmla="+- 0 514 228"/>
                <a:gd name="T33" fmla="*/ T32 w 2866"/>
                <a:gd name="T34" fmla="+- 0 1386 908"/>
                <a:gd name="T35" fmla="*/ 1386 h 2186"/>
                <a:gd name="T36" fmla="+- 0 473 228"/>
                <a:gd name="T37" fmla="*/ T36 w 2866"/>
                <a:gd name="T38" fmla="+- 0 1451 908"/>
                <a:gd name="T39" fmla="*/ 1451 h 2186"/>
                <a:gd name="T40" fmla="+- 0 433 228"/>
                <a:gd name="T41" fmla="*/ T40 w 2866"/>
                <a:gd name="T42" fmla="+- 0 1516 908"/>
                <a:gd name="T43" fmla="*/ 1516 h 2186"/>
                <a:gd name="T44" fmla="+- 0 395 228"/>
                <a:gd name="T45" fmla="*/ T44 w 2866"/>
                <a:gd name="T46" fmla="+- 0 1583 908"/>
                <a:gd name="T47" fmla="*/ 1583 h 2186"/>
                <a:gd name="T48" fmla="+- 0 359 228"/>
                <a:gd name="T49" fmla="*/ T48 w 2866"/>
                <a:gd name="T50" fmla="+- 0 1650 908"/>
                <a:gd name="T51" fmla="*/ 1650 h 2186"/>
                <a:gd name="T52" fmla="+- 0 324 228"/>
                <a:gd name="T53" fmla="*/ T52 w 2866"/>
                <a:gd name="T54" fmla="+- 0 1720 908"/>
                <a:gd name="T55" fmla="*/ 1720 h 2186"/>
                <a:gd name="T56" fmla="+- 0 290 228"/>
                <a:gd name="T57" fmla="*/ T56 w 2866"/>
                <a:gd name="T58" fmla="+- 0 1790 908"/>
                <a:gd name="T59" fmla="*/ 1790 h 2186"/>
                <a:gd name="T60" fmla="+- 0 258 228"/>
                <a:gd name="T61" fmla="*/ T60 w 2866"/>
                <a:gd name="T62" fmla="+- 0 1862 908"/>
                <a:gd name="T63" fmla="*/ 1862 h 2186"/>
                <a:gd name="T64" fmla="+- 0 228 228"/>
                <a:gd name="T65" fmla="*/ T64 w 2866"/>
                <a:gd name="T66" fmla="+- 0 1935 908"/>
                <a:gd name="T67" fmla="*/ 1935 h 2186"/>
                <a:gd name="T68" fmla="+- 0 3093 228"/>
                <a:gd name="T69" fmla="*/ T68 w 2866"/>
                <a:gd name="T70" fmla="+- 0 3093 908"/>
                <a:gd name="T71" fmla="*/ 3093 h 2186"/>
                <a:gd name="T72" fmla="+- 0 908 228"/>
                <a:gd name="T73" fmla="*/ T72 w 2866"/>
                <a:gd name="T74" fmla="+- 0 908 908"/>
                <a:gd name="T75" fmla="*/ 908 h 2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866" h="2186">
                  <a:moveTo>
                    <a:pt x="680" y="0"/>
                  </a:moveTo>
                  <a:lnTo>
                    <a:pt x="624" y="57"/>
                  </a:lnTo>
                  <a:lnTo>
                    <a:pt x="570" y="114"/>
                  </a:lnTo>
                  <a:lnTo>
                    <a:pt x="519" y="173"/>
                  </a:lnTo>
                  <a:lnTo>
                    <a:pt x="469" y="232"/>
                  </a:lnTo>
                  <a:lnTo>
                    <a:pt x="420" y="292"/>
                  </a:lnTo>
                  <a:lnTo>
                    <a:pt x="374" y="353"/>
                  </a:lnTo>
                  <a:lnTo>
                    <a:pt x="329" y="415"/>
                  </a:lnTo>
                  <a:lnTo>
                    <a:pt x="286" y="478"/>
                  </a:lnTo>
                  <a:lnTo>
                    <a:pt x="245" y="543"/>
                  </a:lnTo>
                  <a:lnTo>
                    <a:pt x="205" y="608"/>
                  </a:lnTo>
                  <a:lnTo>
                    <a:pt x="167" y="675"/>
                  </a:lnTo>
                  <a:lnTo>
                    <a:pt x="131" y="742"/>
                  </a:lnTo>
                  <a:lnTo>
                    <a:pt x="96" y="812"/>
                  </a:lnTo>
                  <a:lnTo>
                    <a:pt x="62" y="882"/>
                  </a:lnTo>
                  <a:lnTo>
                    <a:pt x="30" y="954"/>
                  </a:lnTo>
                  <a:lnTo>
                    <a:pt x="0" y="1027"/>
                  </a:lnTo>
                  <a:lnTo>
                    <a:pt x="2865" y="2185"/>
                  </a:lnTo>
                  <a:lnTo>
                    <a:pt x="6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4" name="Freeform 46"/>
            <p:cNvSpPr>
              <a:spLocks/>
            </p:cNvSpPr>
            <p:nvPr/>
          </p:nvSpPr>
          <p:spPr bwMode="auto">
            <a:xfrm>
              <a:off x="228" y="908"/>
              <a:ext cx="2866" cy="2186"/>
            </a:xfrm>
            <a:custGeom>
              <a:avLst/>
              <a:gdLst>
                <a:gd name="T0" fmla="+- 0 3093 228"/>
                <a:gd name="T1" fmla="*/ T0 w 2866"/>
                <a:gd name="T2" fmla="+- 0 3093 908"/>
                <a:gd name="T3" fmla="*/ 3093 h 2186"/>
                <a:gd name="T4" fmla="+- 0 228 228"/>
                <a:gd name="T5" fmla="*/ T4 w 2866"/>
                <a:gd name="T6" fmla="+- 0 1935 908"/>
                <a:gd name="T7" fmla="*/ 1935 h 2186"/>
                <a:gd name="T8" fmla="+- 0 258 228"/>
                <a:gd name="T9" fmla="*/ T8 w 2866"/>
                <a:gd name="T10" fmla="+- 0 1862 908"/>
                <a:gd name="T11" fmla="*/ 1862 h 2186"/>
                <a:gd name="T12" fmla="+- 0 290 228"/>
                <a:gd name="T13" fmla="*/ T12 w 2866"/>
                <a:gd name="T14" fmla="+- 0 1790 908"/>
                <a:gd name="T15" fmla="*/ 1790 h 2186"/>
                <a:gd name="T16" fmla="+- 0 324 228"/>
                <a:gd name="T17" fmla="*/ T16 w 2866"/>
                <a:gd name="T18" fmla="+- 0 1720 908"/>
                <a:gd name="T19" fmla="*/ 1720 h 2186"/>
                <a:gd name="T20" fmla="+- 0 359 228"/>
                <a:gd name="T21" fmla="*/ T20 w 2866"/>
                <a:gd name="T22" fmla="+- 0 1650 908"/>
                <a:gd name="T23" fmla="*/ 1650 h 2186"/>
                <a:gd name="T24" fmla="+- 0 395 228"/>
                <a:gd name="T25" fmla="*/ T24 w 2866"/>
                <a:gd name="T26" fmla="+- 0 1583 908"/>
                <a:gd name="T27" fmla="*/ 1583 h 2186"/>
                <a:gd name="T28" fmla="+- 0 433 228"/>
                <a:gd name="T29" fmla="*/ T28 w 2866"/>
                <a:gd name="T30" fmla="+- 0 1516 908"/>
                <a:gd name="T31" fmla="*/ 1516 h 2186"/>
                <a:gd name="T32" fmla="+- 0 473 228"/>
                <a:gd name="T33" fmla="*/ T32 w 2866"/>
                <a:gd name="T34" fmla="+- 0 1451 908"/>
                <a:gd name="T35" fmla="*/ 1451 h 2186"/>
                <a:gd name="T36" fmla="+- 0 514 228"/>
                <a:gd name="T37" fmla="*/ T36 w 2866"/>
                <a:gd name="T38" fmla="+- 0 1386 908"/>
                <a:gd name="T39" fmla="*/ 1386 h 2186"/>
                <a:gd name="T40" fmla="+- 0 557 228"/>
                <a:gd name="T41" fmla="*/ T40 w 2866"/>
                <a:gd name="T42" fmla="+- 0 1323 908"/>
                <a:gd name="T43" fmla="*/ 1323 h 2186"/>
                <a:gd name="T44" fmla="+- 0 602 228"/>
                <a:gd name="T45" fmla="*/ T44 w 2866"/>
                <a:gd name="T46" fmla="+- 0 1261 908"/>
                <a:gd name="T47" fmla="*/ 1261 h 2186"/>
                <a:gd name="T48" fmla="+- 0 648 228"/>
                <a:gd name="T49" fmla="*/ T48 w 2866"/>
                <a:gd name="T50" fmla="+- 0 1200 908"/>
                <a:gd name="T51" fmla="*/ 1200 h 2186"/>
                <a:gd name="T52" fmla="+- 0 697 228"/>
                <a:gd name="T53" fmla="*/ T52 w 2866"/>
                <a:gd name="T54" fmla="+- 0 1140 908"/>
                <a:gd name="T55" fmla="*/ 1140 h 2186"/>
                <a:gd name="T56" fmla="+- 0 747 228"/>
                <a:gd name="T57" fmla="*/ T56 w 2866"/>
                <a:gd name="T58" fmla="+- 0 1081 908"/>
                <a:gd name="T59" fmla="*/ 1081 h 2186"/>
                <a:gd name="T60" fmla="+- 0 798 228"/>
                <a:gd name="T61" fmla="*/ T60 w 2866"/>
                <a:gd name="T62" fmla="+- 0 1022 908"/>
                <a:gd name="T63" fmla="*/ 1022 h 2186"/>
                <a:gd name="T64" fmla="+- 0 852 228"/>
                <a:gd name="T65" fmla="*/ T64 w 2866"/>
                <a:gd name="T66" fmla="+- 0 965 908"/>
                <a:gd name="T67" fmla="*/ 965 h 2186"/>
                <a:gd name="T68" fmla="+- 0 908 228"/>
                <a:gd name="T69" fmla="*/ T68 w 2866"/>
                <a:gd name="T70" fmla="+- 0 908 908"/>
                <a:gd name="T71" fmla="*/ 908 h 2186"/>
                <a:gd name="T72" fmla="+- 0 3093 228"/>
                <a:gd name="T73" fmla="*/ T72 w 2866"/>
                <a:gd name="T74" fmla="+- 0 3093 908"/>
                <a:gd name="T75" fmla="*/ 3093 h 2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866" h="2186">
                  <a:moveTo>
                    <a:pt x="2865" y="2185"/>
                  </a:moveTo>
                  <a:lnTo>
                    <a:pt x="0" y="1027"/>
                  </a:lnTo>
                  <a:lnTo>
                    <a:pt x="30" y="954"/>
                  </a:lnTo>
                  <a:lnTo>
                    <a:pt x="62" y="882"/>
                  </a:lnTo>
                  <a:lnTo>
                    <a:pt x="96" y="812"/>
                  </a:lnTo>
                  <a:lnTo>
                    <a:pt x="131" y="742"/>
                  </a:lnTo>
                  <a:lnTo>
                    <a:pt x="167" y="675"/>
                  </a:lnTo>
                  <a:lnTo>
                    <a:pt x="205" y="608"/>
                  </a:lnTo>
                  <a:lnTo>
                    <a:pt x="245" y="543"/>
                  </a:lnTo>
                  <a:lnTo>
                    <a:pt x="286" y="478"/>
                  </a:lnTo>
                  <a:lnTo>
                    <a:pt x="329" y="415"/>
                  </a:lnTo>
                  <a:lnTo>
                    <a:pt x="374" y="353"/>
                  </a:lnTo>
                  <a:lnTo>
                    <a:pt x="420" y="292"/>
                  </a:lnTo>
                  <a:lnTo>
                    <a:pt x="469" y="232"/>
                  </a:lnTo>
                  <a:lnTo>
                    <a:pt x="519" y="173"/>
                  </a:lnTo>
                  <a:lnTo>
                    <a:pt x="570" y="114"/>
                  </a:lnTo>
                  <a:lnTo>
                    <a:pt x="624" y="57"/>
                  </a:lnTo>
                  <a:lnTo>
                    <a:pt x="680" y="0"/>
                  </a:lnTo>
                  <a:lnTo>
                    <a:pt x="2865" y="2185"/>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5" name="Freeform 45"/>
            <p:cNvSpPr>
              <a:spLocks/>
            </p:cNvSpPr>
            <p:nvPr/>
          </p:nvSpPr>
          <p:spPr bwMode="auto">
            <a:xfrm>
              <a:off x="3" y="1935"/>
              <a:ext cx="3091" cy="1158"/>
            </a:xfrm>
            <a:custGeom>
              <a:avLst/>
              <a:gdLst>
                <a:gd name="T0" fmla="+- 0 228 3"/>
                <a:gd name="T1" fmla="*/ T0 w 3091"/>
                <a:gd name="T2" fmla="+- 0 1935 1935"/>
                <a:gd name="T3" fmla="*/ 1935 h 1158"/>
                <a:gd name="T4" fmla="+- 0 197 3"/>
                <a:gd name="T5" fmla="*/ T4 w 3091"/>
                <a:gd name="T6" fmla="+- 0 2014 1935"/>
                <a:gd name="T7" fmla="*/ 2014 h 1158"/>
                <a:gd name="T8" fmla="+- 0 169 3"/>
                <a:gd name="T9" fmla="*/ T8 w 3091"/>
                <a:gd name="T10" fmla="+- 0 2091 1935"/>
                <a:gd name="T11" fmla="*/ 2091 h 1158"/>
                <a:gd name="T12" fmla="+- 0 143 3"/>
                <a:gd name="T13" fmla="*/ T12 w 3091"/>
                <a:gd name="T14" fmla="+- 0 2167 1935"/>
                <a:gd name="T15" fmla="*/ 2167 h 1158"/>
                <a:gd name="T16" fmla="+- 0 119 3"/>
                <a:gd name="T17" fmla="*/ T16 w 3091"/>
                <a:gd name="T18" fmla="+- 0 2242 1935"/>
                <a:gd name="T19" fmla="*/ 2242 h 1158"/>
                <a:gd name="T20" fmla="+- 0 98 3"/>
                <a:gd name="T21" fmla="*/ T20 w 3091"/>
                <a:gd name="T22" fmla="+- 0 2317 1935"/>
                <a:gd name="T23" fmla="*/ 2317 h 1158"/>
                <a:gd name="T24" fmla="+- 0 79 3"/>
                <a:gd name="T25" fmla="*/ T24 w 3091"/>
                <a:gd name="T26" fmla="+- 0 2391 1935"/>
                <a:gd name="T27" fmla="*/ 2391 h 1158"/>
                <a:gd name="T28" fmla="+- 0 63 3"/>
                <a:gd name="T29" fmla="*/ T28 w 3091"/>
                <a:gd name="T30" fmla="+- 0 2465 1935"/>
                <a:gd name="T31" fmla="*/ 2465 h 1158"/>
                <a:gd name="T32" fmla="+- 0 48 3"/>
                <a:gd name="T33" fmla="*/ T32 w 3091"/>
                <a:gd name="T34" fmla="+- 0 2540 1935"/>
                <a:gd name="T35" fmla="*/ 2540 h 1158"/>
                <a:gd name="T36" fmla="+- 0 36 3"/>
                <a:gd name="T37" fmla="*/ T36 w 3091"/>
                <a:gd name="T38" fmla="+- 0 2615 1935"/>
                <a:gd name="T39" fmla="*/ 2615 h 1158"/>
                <a:gd name="T40" fmla="+- 0 25 3"/>
                <a:gd name="T41" fmla="*/ T40 w 3091"/>
                <a:gd name="T42" fmla="+- 0 2691 1935"/>
                <a:gd name="T43" fmla="*/ 2691 h 1158"/>
                <a:gd name="T44" fmla="+- 0 17 3"/>
                <a:gd name="T45" fmla="*/ T44 w 3091"/>
                <a:gd name="T46" fmla="+- 0 2768 1935"/>
                <a:gd name="T47" fmla="*/ 2768 h 1158"/>
                <a:gd name="T48" fmla="+- 0 11 3"/>
                <a:gd name="T49" fmla="*/ T48 w 3091"/>
                <a:gd name="T50" fmla="+- 0 2847 1935"/>
                <a:gd name="T51" fmla="*/ 2847 h 1158"/>
                <a:gd name="T52" fmla="+- 0 6 3"/>
                <a:gd name="T53" fmla="*/ T52 w 3091"/>
                <a:gd name="T54" fmla="+- 0 2927 1935"/>
                <a:gd name="T55" fmla="*/ 2927 h 1158"/>
                <a:gd name="T56" fmla="+- 0 3 3"/>
                <a:gd name="T57" fmla="*/ T56 w 3091"/>
                <a:gd name="T58" fmla="+- 0 3009 1935"/>
                <a:gd name="T59" fmla="*/ 3009 h 1158"/>
                <a:gd name="T60" fmla="+- 0 3 3"/>
                <a:gd name="T61" fmla="*/ T60 w 3091"/>
                <a:gd name="T62" fmla="+- 0 3093 1935"/>
                <a:gd name="T63" fmla="*/ 3093 h 1158"/>
                <a:gd name="T64" fmla="+- 0 3093 3"/>
                <a:gd name="T65" fmla="*/ T64 w 3091"/>
                <a:gd name="T66" fmla="+- 0 3093 1935"/>
                <a:gd name="T67" fmla="*/ 3093 h 1158"/>
                <a:gd name="T68" fmla="+- 0 228 3"/>
                <a:gd name="T69" fmla="*/ T68 w 3091"/>
                <a:gd name="T70" fmla="+- 0 1935 1935"/>
                <a:gd name="T71" fmla="*/ 1935 h 1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091" h="1158">
                  <a:moveTo>
                    <a:pt x="225" y="0"/>
                  </a:moveTo>
                  <a:lnTo>
                    <a:pt x="194" y="79"/>
                  </a:lnTo>
                  <a:lnTo>
                    <a:pt x="166" y="156"/>
                  </a:lnTo>
                  <a:lnTo>
                    <a:pt x="140" y="232"/>
                  </a:lnTo>
                  <a:lnTo>
                    <a:pt x="116" y="307"/>
                  </a:lnTo>
                  <a:lnTo>
                    <a:pt x="95" y="382"/>
                  </a:lnTo>
                  <a:lnTo>
                    <a:pt x="76" y="456"/>
                  </a:lnTo>
                  <a:lnTo>
                    <a:pt x="60" y="530"/>
                  </a:lnTo>
                  <a:lnTo>
                    <a:pt x="45" y="605"/>
                  </a:lnTo>
                  <a:lnTo>
                    <a:pt x="33" y="680"/>
                  </a:lnTo>
                  <a:lnTo>
                    <a:pt x="22" y="756"/>
                  </a:lnTo>
                  <a:lnTo>
                    <a:pt x="14" y="833"/>
                  </a:lnTo>
                  <a:lnTo>
                    <a:pt x="8" y="912"/>
                  </a:lnTo>
                  <a:lnTo>
                    <a:pt x="3" y="992"/>
                  </a:lnTo>
                  <a:lnTo>
                    <a:pt x="0" y="1074"/>
                  </a:lnTo>
                  <a:lnTo>
                    <a:pt x="0" y="1158"/>
                  </a:lnTo>
                  <a:lnTo>
                    <a:pt x="3090" y="1158"/>
                  </a:lnTo>
                  <a:lnTo>
                    <a:pt x="2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6" name="Freeform 44"/>
            <p:cNvSpPr>
              <a:spLocks/>
            </p:cNvSpPr>
            <p:nvPr/>
          </p:nvSpPr>
          <p:spPr bwMode="auto">
            <a:xfrm>
              <a:off x="3" y="1935"/>
              <a:ext cx="3091" cy="1158"/>
            </a:xfrm>
            <a:custGeom>
              <a:avLst/>
              <a:gdLst>
                <a:gd name="T0" fmla="+- 0 3093 3"/>
                <a:gd name="T1" fmla="*/ T0 w 3091"/>
                <a:gd name="T2" fmla="+- 0 3093 1935"/>
                <a:gd name="T3" fmla="*/ 3093 h 1158"/>
                <a:gd name="T4" fmla="+- 0 3 3"/>
                <a:gd name="T5" fmla="*/ T4 w 3091"/>
                <a:gd name="T6" fmla="+- 0 3093 1935"/>
                <a:gd name="T7" fmla="*/ 3093 h 1158"/>
                <a:gd name="T8" fmla="+- 0 3 3"/>
                <a:gd name="T9" fmla="*/ T8 w 3091"/>
                <a:gd name="T10" fmla="+- 0 3009 1935"/>
                <a:gd name="T11" fmla="*/ 3009 h 1158"/>
                <a:gd name="T12" fmla="+- 0 6 3"/>
                <a:gd name="T13" fmla="*/ T12 w 3091"/>
                <a:gd name="T14" fmla="+- 0 2927 1935"/>
                <a:gd name="T15" fmla="*/ 2927 h 1158"/>
                <a:gd name="T16" fmla="+- 0 11 3"/>
                <a:gd name="T17" fmla="*/ T16 w 3091"/>
                <a:gd name="T18" fmla="+- 0 2847 1935"/>
                <a:gd name="T19" fmla="*/ 2847 h 1158"/>
                <a:gd name="T20" fmla="+- 0 17 3"/>
                <a:gd name="T21" fmla="*/ T20 w 3091"/>
                <a:gd name="T22" fmla="+- 0 2768 1935"/>
                <a:gd name="T23" fmla="*/ 2768 h 1158"/>
                <a:gd name="T24" fmla="+- 0 25 3"/>
                <a:gd name="T25" fmla="*/ T24 w 3091"/>
                <a:gd name="T26" fmla="+- 0 2691 1935"/>
                <a:gd name="T27" fmla="*/ 2691 h 1158"/>
                <a:gd name="T28" fmla="+- 0 36 3"/>
                <a:gd name="T29" fmla="*/ T28 w 3091"/>
                <a:gd name="T30" fmla="+- 0 2615 1935"/>
                <a:gd name="T31" fmla="*/ 2615 h 1158"/>
                <a:gd name="T32" fmla="+- 0 48 3"/>
                <a:gd name="T33" fmla="*/ T32 w 3091"/>
                <a:gd name="T34" fmla="+- 0 2540 1935"/>
                <a:gd name="T35" fmla="*/ 2540 h 1158"/>
                <a:gd name="T36" fmla="+- 0 63 3"/>
                <a:gd name="T37" fmla="*/ T36 w 3091"/>
                <a:gd name="T38" fmla="+- 0 2465 1935"/>
                <a:gd name="T39" fmla="*/ 2465 h 1158"/>
                <a:gd name="T40" fmla="+- 0 79 3"/>
                <a:gd name="T41" fmla="*/ T40 w 3091"/>
                <a:gd name="T42" fmla="+- 0 2391 1935"/>
                <a:gd name="T43" fmla="*/ 2391 h 1158"/>
                <a:gd name="T44" fmla="+- 0 98 3"/>
                <a:gd name="T45" fmla="*/ T44 w 3091"/>
                <a:gd name="T46" fmla="+- 0 2317 1935"/>
                <a:gd name="T47" fmla="*/ 2317 h 1158"/>
                <a:gd name="T48" fmla="+- 0 119 3"/>
                <a:gd name="T49" fmla="*/ T48 w 3091"/>
                <a:gd name="T50" fmla="+- 0 2242 1935"/>
                <a:gd name="T51" fmla="*/ 2242 h 1158"/>
                <a:gd name="T52" fmla="+- 0 143 3"/>
                <a:gd name="T53" fmla="*/ T52 w 3091"/>
                <a:gd name="T54" fmla="+- 0 2167 1935"/>
                <a:gd name="T55" fmla="*/ 2167 h 1158"/>
                <a:gd name="T56" fmla="+- 0 169 3"/>
                <a:gd name="T57" fmla="*/ T56 w 3091"/>
                <a:gd name="T58" fmla="+- 0 2091 1935"/>
                <a:gd name="T59" fmla="*/ 2091 h 1158"/>
                <a:gd name="T60" fmla="+- 0 197 3"/>
                <a:gd name="T61" fmla="*/ T60 w 3091"/>
                <a:gd name="T62" fmla="+- 0 2014 1935"/>
                <a:gd name="T63" fmla="*/ 2014 h 1158"/>
                <a:gd name="T64" fmla="+- 0 228 3"/>
                <a:gd name="T65" fmla="*/ T64 w 3091"/>
                <a:gd name="T66" fmla="+- 0 1935 1935"/>
                <a:gd name="T67" fmla="*/ 1935 h 1158"/>
                <a:gd name="T68" fmla="+- 0 3093 3"/>
                <a:gd name="T69" fmla="*/ T68 w 3091"/>
                <a:gd name="T70" fmla="+- 0 3093 1935"/>
                <a:gd name="T71" fmla="*/ 3093 h 1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091" h="1158">
                  <a:moveTo>
                    <a:pt x="3090" y="1158"/>
                  </a:moveTo>
                  <a:lnTo>
                    <a:pt x="0" y="1158"/>
                  </a:lnTo>
                  <a:lnTo>
                    <a:pt x="0" y="1074"/>
                  </a:lnTo>
                  <a:lnTo>
                    <a:pt x="3" y="992"/>
                  </a:lnTo>
                  <a:lnTo>
                    <a:pt x="8" y="912"/>
                  </a:lnTo>
                  <a:lnTo>
                    <a:pt x="14" y="833"/>
                  </a:lnTo>
                  <a:lnTo>
                    <a:pt x="22" y="756"/>
                  </a:lnTo>
                  <a:lnTo>
                    <a:pt x="33" y="680"/>
                  </a:lnTo>
                  <a:lnTo>
                    <a:pt x="45" y="605"/>
                  </a:lnTo>
                  <a:lnTo>
                    <a:pt x="60" y="530"/>
                  </a:lnTo>
                  <a:lnTo>
                    <a:pt x="76" y="456"/>
                  </a:lnTo>
                  <a:lnTo>
                    <a:pt x="95" y="382"/>
                  </a:lnTo>
                  <a:lnTo>
                    <a:pt x="116" y="307"/>
                  </a:lnTo>
                  <a:lnTo>
                    <a:pt x="140" y="232"/>
                  </a:lnTo>
                  <a:lnTo>
                    <a:pt x="166" y="156"/>
                  </a:lnTo>
                  <a:lnTo>
                    <a:pt x="194" y="79"/>
                  </a:lnTo>
                  <a:lnTo>
                    <a:pt x="225" y="0"/>
                  </a:lnTo>
                  <a:lnTo>
                    <a:pt x="3090" y="1158"/>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7" name="Freeform 43"/>
            <p:cNvSpPr>
              <a:spLocks/>
            </p:cNvSpPr>
            <p:nvPr/>
          </p:nvSpPr>
          <p:spPr bwMode="auto">
            <a:xfrm>
              <a:off x="3" y="3093"/>
              <a:ext cx="3091" cy="1208"/>
            </a:xfrm>
            <a:custGeom>
              <a:avLst/>
              <a:gdLst>
                <a:gd name="T0" fmla="+- 0 3093 3"/>
                <a:gd name="T1" fmla="*/ T0 w 3091"/>
                <a:gd name="T2" fmla="+- 0 3093 3093"/>
                <a:gd name="T3" fmla="*/ 3093 h 1208"/>
                <a:gd name="T4" fmla="+- 0 3 3"/>
                <a:gd name="T5" fmla="*/ T4 w 3091"/>
                <a:gd name="T6" fmla="+- 0 3093 3093"/>
                <a:gd name="T7" fmla="*/ 3093 h 1208"/>
                <a:gd name="T8" fmla="+- 0 3 3"/>
                <a:gd name="T9" fmla="*/ T8 w 3091"/>
                <a:gd name="T10" fmla="+- 0 3173 3093"/>
                <a:gd name="T11" fmla="*/ 3173 h 1208"/>
                <a:gd name="T12" fmla="+- 0 6 3"/>
                <a:gd name="T13" fmla="*/ T12 w 3091"/>
                <a:gd name="T14" fmla="+- 0 3252 3093"/>
                <a:gd name="T15" fmla="*/ 3252 h 1208"/>
                <a:gd name="T16" fmla="+- 0 11 3"/>
                <a:gd name="T17" fmla="*/ T16 w 3091"/>
                <a:gd name="T18" fmla="+- 0 3330 3093"/>
                <a:gd name="T19" fmla="*/ 3330 h 1208"/>
                <a:gd name="T20" fmla="+- 0 17 3"/>
                <a:gd name="T21" fmla="*/ T20 w 3091"/>
                <a:gd name="T22" fmla="+- 0 3407 3093"/>
                <a:gd name="T23" fmla="*/ 3407 h 1208"/>
                <a:gd name="T24" fmla="+- 0 26 3"/>
                <a:gd name="T25" fmla="*/ T24 w 3091"/>
                <a:gd name="T26" fmla="+- 0 3483 3093"/>
                <a:gd name="T27" fmla="*/ 3483 h 1208"/>
                <a:gd name="T28" fmla="+- 0 36 3"/>
                <a:gd name="T29" fmla="*/ T28 w 3091"/>
                <a:gd name="T30" fmla="+- 0 3559 3093"/>
                <a:gd name="T31" fmla="*/ 3559 h 1208"/>
                <a:gd name="T32" fmla="+- 0 49 3"/>
                <a:gd name="T33" fmla="*/ T32 w 3091"/>
                <a:gd name="T34" fmla="+- 0 3635 3093"/>
                <a:gd name="T35" fmla="*/ 3635 h 1208"/>
                <a:gd name="T36" fmla="+- 0 63 3"/>
                <a:gd name="T37" fmla="*/ T36 w 3091"/>
                <a:gd name="T38" fmla="+- 0 3710 3093"/>
                <a:gd name="T39" fmla="*/ 3710 h 1208"/>
                <a:gd name="T40" fmla="+- 0 79 3"/>
                <a:gd name="T41" fmla="*/ T40 w 3091"/>
                <a:gd name="T42" fmla="+- 0 3784 3093"/>
                <a:gd name="T43" fmla="*/ 3784 h 1208"/>
                <a:gd name="T44" fmla="+- 0 97 3"/>
                <a:gd name="T45" fmla="*/ T44 w 3091"/>
                <a:gd name="T46" fmla="+- 0 3859 3093"/>
                <a:gd name="T47" fmla="*/ 3859 h 1208"/>
                <a:gd name="T48" fmla="+- 0 117 3"/>
                <a:gd name="T49" fmla="*/ T48 w 3091"/>
                <a:gd name="T50" fmla="+- 0 3933 3093"/>
                <a:gd name="T51" fmla="*/ 3933 h 1208"/>
                <a:gd name="T52" fmla="+- 0 139 3"/>
                <a:gd name="T53" fmla="*/ T52 w 3091"/>
                <a:gd name="T54" fmla="+- 0 4007 3093"/>
                <a:gd name="T55" fmla="*/ 4007 h 1208"/>
                <a:gd name="T56" fmla="+- 0 164 3"/>
                <a:gd name="T57" fmla="*/ T56 w 3091"/>
                <a:gd name="T58" fmla="+- 0 4080 3093"/>
                <a:gd name="T59" fmla="*/ 4080 h 1208"/>
                <a:gd name="T60" fmla="+- 0 190 3"/>
                <a:gd name="T61" fmla="*/ T60 w 3091"/>
                <a:gd name="T62" fmla="+- 0 4154 3093"/>
                <a:gd name="T63" fmla="*/ 4154 h 1208"/>
                <a:gd name="T64" fmla="+- 0 218 3"/>
                <a:gd name="T65" fmla="*/ T64 w 3091"/>
                <a:gd name="T66" fmla="+- 0 4227 3093"/>
                <a:gd name="T67" fmla="*/ 4227 h 1208"/>
                <a:gd name="T68" fmla="+- 0 248 3"/>
                <a:gd name="T69" fmla="*/ T68 w 3091"/>
                <a:gd name="T70" fmla="+- 0 4301 3093"/>
                <a:gd name="T71" fmla="*/ 4301 h 1208"/>
                <a:gd name="T72" fmla="+- 0 3093 3"/>
                <a:gd name="T73" fmla="*/ T72 w 3091"/>
                <a:gd name="T74" fmla="+- 0 3093 3093"/>
                <a:gd name="T75" fmla="*/ 3093 h 12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3091" h="1208">
                  <a:moveTo>
                    <a:pt x="3090" y="0"/>
                  </a:moveTo>
                  <a:lnTo>
                    <a:pt x="0" y="0"/>
                  </a:lnTo>
                  <a:lnTo>
                    <a:pt x="0" y="80"/>
                  </a:lnTo>
                  <a:lnTo>
                    <a:pt x="3" y="159"/>
                  </a:lnTo>
                  <a:lnTo>
                    <a:pt x="8" y="237"/>
                  </a:lnTo>
                  <a:lnTo>
                    <a:pt x="14" y="314"/>
                  </a:lnTo>
                  <a:lnTo>
                    <a:pt x="23" y="390"/>
                  </a:lnTo>
                  <a:lnTo>
                    <a:pt x="33" y="466"/>
                  </a:lnTo>
                  <a:lnTo>
                    <a:pt x="46" y="542"/>
                  </a:lnTo>
                  <a:lnTo>
                    <a:pt x="60" y="617"/>
                  </a:lnTo>
                  <a:lnTo>
                    <a:pt x="76" y="691"/>
                  </a:lnTo>
                  <a:lnTo>
                    <a:pt x="94" y="766"/>
                  </a:lnTo>
                  <a:lnTo>
                    <a:pt x="114" y="840"/>
                  </a:lnTo>
                  <a:lnTo>
                    <a:pt x="136" y="914"/>
                  </a:lnTo>
                  <a:lnTo>
                    <a:pt x="161" y="987"/>
                  </a:lnTo>
                  <a:lnTo>
                    <a:pt x="187" y="1061"/>
                  </a:lnTo>
                  <a:lnTo>
                    <a:pt x="215" y="1134"/>
                  </a:lnTo>
                  <a:lnTo>
                    <a:pt x="245" y="1208"/>
                  </a:lnTo>
                  <a:lnTo>
                    <a:pt x="30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8" name="Freeform 42"/>
            <p:cNvSpPr>
              <a:spLocks/>
            </p:cNvSpPr>
            <p:nvPr/>
          </p:nvSpPr>
          <p:spPr bwMode="auto">
            <a:xfrm>
              <a:off x="3" y="3093"/>
              <a:ext cx="3091" cy="1208"/>
            </a:xfrm>
            <a:custGeom>
              <a:avLst/>
              <a:gdLst>
                <a:gd name="T0" fmla="+- 0 3093 3"/>
                <a:gd name="T1" fmla="*/ T0 w 3091"/>
                <a:gd name="T2" fmla="+- 0 3093 3093"/>
                <a:gd name="T3" fmla="*/ 3093 h 1208"/>
                <a:gd name="T4" fmla="+- 0 248 3"/>
                <a:gd name="T5" fmla="*/ T4 w 3091"/>
                <a:gd name="T6" fmla="+- 0 4301 3093"/>
                <a:gd name="T7" fmla="*/ 4301 h 1208"/>
                <a:gd name="T8" fmla="+- 0 218 3"/>
                <a:gd name="T9" fmla="*/ T8 w 3091"/>
                <a:gd name="T10" fmla="+- 0 4227 3093"/>
                <a:gd name="T11" fmla="*/ 4227 h 1208"/>
                <a:gd name="T12" fmla="+- 0 190 3"/>
                <a:gd name="T13" fmla="*/ T12 w 3091"/>
                <a:gd name="T14" fmla="+- 0 4154 3093"/>
                <a:gd name="T15" fmla="*/ 4154 h 1208"/>
                <a:gd name="T16" fmla="+- 0 164 3"/>
                <a:gd name="T17" fmla="*/ T16 w 3091"/>
                <a:gd name="T18" fmla="+- 0 4080 3093"/>
                <a:gd name="T19" fmla="*/ 4080 h 1208"/>
                <a:gd name="T20" fmla="+- 0 139 3"/>
                <a:gd name="T21" fmla="*/ T20 w 3091"/>
                <a:gd name="T22" fmla="+- 0 4007 3093"/>
                <a:gd name="T23" fmla="*/ 4007 h 1208"/>
                <a:gd name="T24" fmla="+- 0 117 3"/>
                <a:gd name="T25" fmla="*/ T24 w 3091"/>
                <a:gd name="T26" fmla="+- 0 3933 3093"/>
                <a:gd name="T27" fmla="*/ 3933 h 1208"/>
                <a:gd name="T28" fmla="+- 0 97 3"/>
                <a:gd name="T29" fmla="*/ T28 w 3091"/>
                <a:gd name="T30" fmla="+- 0 3859 3093"/>
                <a:gd name="T31" fmla="*/ 3859 h 1208"/>
                <a:gd name="T32" fmla="+- 0 79 3"/>
                <a:gd name="T33" fmla="*/ T32 w 3091"/>
                <a:gd name="T34" fmla="+- 0 3784 3093"/>
                <a:gd name="T35" fmla="*/ 3784 h 1208"/>
                <a:gd name="T36" fmla="+- 0 63 3"/>
                <a:gd name="T37" fmla="*/ T36 w 3091"/>
                <a:gd name="T38" fmla="+- 0 3710 3093"/>
                <a:gd name="T39" fmla="*/ 3710 h 1208"/>
                <a:gd name="T40" fmla="+- 0 49 3"/>
                <a:gd name="T41" fmla="*/ T40 w 3091"/>
                <a:gd name="T42" fmla="+- 0 3635 3093"/>
                <a:gd name="T43" fmla="*/ 3635 h 1208"/>
                <a:gd name="T44" fmla="+- 0 36 3"/>
                <a:gd name="T45" fmla="*/ T44 w 3091"/>
                <a:gd name="T46" fmla="+- 0 3559 3093"/>
                <a:gd name="T47" fmla="*/ 3559 h 1208"/>
                <a:gd name="T48" fmla="+- 0 26 3"/>
                <a:gd name="T49" fmla="*/ T48 w 3091"/>
                <a:gd name="T50" fmla="+- 0 3483 3093"/>
                <a:gd name="T51" fmla="*/ 3483 h 1208"/>
                <a:gd name="T52" fmla="+- 0 17 3"/>
                <a:gd name="T53" fmla="*/ T52 w 3091"/>
                <a:gd name="T54" fmla="+- 0 3407 3093"/>
                <a:gd name="T55" fmla="*/ 3407 h 1208"/>
                <a:gd name="T56" fmla="+- 0 11 3"/>
                <a:gd name="T57" fmla="*/ T56 w 3091"/>
                <a:gd name="T58" fmla="+- 0 3330 3093"/>
                <a:gd name="T59" fmla="*/ 3330 h 1208"/>
                <a:gd name="T60" fmla="+- 0 6 3"/>
                <a:gd name="T61" fmla="*/ T60 w 3091"/>
                <a:gd name="T62" fmla="+- 0 3252 3093"/>
                <a:gd name="T63" fmla="*/ 3252 h 1208"/>
                <a:gd name="T64" fmla="+- 0 3 3"/>
                <a:gd name="T65" fmla="*/ T64 w 3091"/>
                <a:gd name="T66" fmla="+- 0 3173 3093"/>
                <a:gd name="T67" fmla="*/ 3173 h 1208"/>
                <a:gd name="T68" fmla="+- 0 3 3"/>
                <a:gd name="T69" fmla="*/ T68 w 3091"/>
                <a:gd name="T70" fmla="+- 0 3093 3093"/>
                <a:gd name="T71" fmla="*/ 3093 h 1208"/>
                <a:gd name="T72" fmla="+- 0 3093 3"/>
                <a:gd name="T73" fmla="*/ T72 w 3091"/>
                <a:gd name="T74" fmla="+- 0 3093 3093"/>
                <a:gd name="T75" fmla="*/ 3093 h 12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3091" h="1208">
                  <a:moveTo>
                    <a:pt x="3090" y="0"/>
                  </a:moveTo>
                  <a:lnTo>
                    <a:pt x="245" y="1208"/>
                  </a:lnTo>
                  <a:lnTo>
                    <a:pt x="215" y="1134"/>
                  </a:lnTo>
                  <a:lnTo>
                    <a:pt x="187" y="1061"/>
                  </a:lnTo>
                  <a:lnTo>
                    <a:pt x="161" y="987"/>
                  </a:lnTo>
                  <a:lnTo>
                    <a:pt x="136" y="914"/>
                  </a:lnTo>
                  <a:lnTo>
                    <a:pt x="114" y="840"/>
                  </a:lnTo>
                  <a:lnTo>
                    <a:pt x="94" y="766"/>
                  </a:lnTo>
                  <a:lnTo>
                    <a:pt x="76" y="691"/>
                  </a:lnTo>
                  <a:lnTo>
                    <a:pt x="60" y="617"/>
                  </a:lnTo>
                  <a:lnTo>
                    <a:pt x="46" y="542"/>
                  </a:lnTo>
                  <a:lnTo>
                    <a:pt x="33" y="466"/>
                  </a:lnTo>
                  <a:lnTo>
                    <a:pt x="23" y="390"/>
                  </a:lnTo>
                  <a:lnTo>
                    <a:pt x="14" y="314"/>
                  </a:lnTo>
                  <a:lnTo>
                    <a:pt x="8" y="237"/>
                  </a:lnTo>
                  <a:lnTo>
                    <a:pt x="3" y="159"/>
                  </a:lnTo>
                  <a:lnTo>
                    <a:pt x="0" y="80"/>
                  </a:lnTo>
                  <a:lnTo>
                    <a:pt x="0" y="0"/>
                  </a:lnTo>
                  <a:lnTo>
                    <a:pt x="3090" y="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19" name="Freeform 41"/>
            <p:cNvSpPr>
              <a:spLocks/>
            </p:cNvSpPr>
            <p:nvPr/>
          </p:nvSpPr>
          <p:spPr bwMode="auto">
            <a:xfrm>
              <a:off x="248" y="3093"/>
              <a:ext cx="2846" cy="2186"/>
            </a:xfrm>
            <a:custGeom>
              <a:avLst/>
              <a:gdLst>
                <a:gd name="T0" fmla="+- 0 3093 248"/>
                <a:gd name="T1" fmla="*/ T0 w 2846"/>
                <a:gd name="T2" fmla="+- 0 3093 3093"/>
                <a:gd name="T3" fmla="*/ 3093 h 2186"/>
                <a:gd name="T4" fmla="+- 0 248 248"/>
                <a:gd name="T5" fmla="*/ T4 w 2846"/>
                <a:gd name="T6" fmla="+- 0 4301 3093"/>
                <a:gd name="T7" fmla="*/ 4301 h 2186"/>
                <a:gd name="T8" fmla="+- 0 282 248"/>
                <a:gd name="T9" fmla="*/ T8 w 2846"/>
                <a:gd name="T10" fmla="+- 0 4378 3093"/>
                <a:gd name="T11" fmla="*/ 4378 h 2186"/>
                <a:gd name="T12" fmla="+- 0 316 248"/>
                <a:gd name="T13" fmla="*/ T12 w 2846"/>
                <a:gd name="T14" fmla="+- 0 4453 3093"/>
                <a:gd name="T15" fmla="*/ 4453 h 2186"/>
                <a:gd name="T16" fmla="+- 0 352 248"/>
                <a:gd name="T17" fmla="*/ T16 w 2846"/>
                <a:gd name="T18" fmla="+- 0 4525 3093"/>
                <a:gd name="T19" fmla="*/ 4525 h 2186"/>
                <a:gd name="T20" fmla="+- 0 388 248"/>
                <a:gd name="T21" fmla="*/ T20 w 2846"/>
                <a:gd name="T22" fmla="+- 0 4594 3093"/>
                <a:gd name="T23" fmla="*/ 4594 h 2186"/>
                <a:gd name="T24" fmla="+- 0 426 248"/>
                <a:gd name="T25" fmla="*/ T24 w 2846"/>
                <a:gd name="T26" fmla="+- 0 4662 3093"/>
                <a:gd name="T27" fmla="*/ 4662 h 2186"/>
                <a:gd name="T28" fmla="+- 0 465 248"/>
                <a:gd name="T29" fmla="*/ T28 w 2846"/>
                <a:gd name="T30" fmla="+- 0 4728 3093"/>
                <a:gd name="T31" fmla="*/ 4728 h 2186"/>
                <a:gd name="T32" fmla="+- 0 506 248"/>
                <a:gd name="T33" fmla="*/ T32 w 2846"/>
                <a:gd name="T34" fmla="+- 0 4792 3093"/>
                <a:gd name="T35" fmla="*/ 4792 h 2186"/>
                <a:gd name="T36" fmla="+- 0 549 248"/>
                <a:gd name="T37" fmla="*/ T36 w 2846"/>
                <a:gd name="T38" fmla="+- 0 4855 3093"/>
                <a:gd name="T39" fmla="*/ 4855 h 2186"/>
                <a:gd name="T40" fmla="+- 0 593 248"/>
                <a:gd name="T41" fmla="*/ T40 w 2846"/>
                <a:gd name="T42" fmla="+- 0 4917 3093"/>
                <a:gd name="T43" fmla="*/ 4917 h 2186"/>
                <a:gd name="T44" fmla="+- 0 640 248"/>
                <a:gd name="T45" fmla="*/ T44 w 2846"/>
                <a:gd name="T46" fmla="+- 0 4978 3093"/>
                <a:gd name="T47" fmla="*/ 4978 h 2186"/>
                <a:gd name="T48" fmla="+- 0 688 248"/>
                <a:gd name="T49" fmla="*/ T48 w 2846"/>
                <a:gd name="T50" fmla="+- 0 5039 3093"/>
                <a:gd name="T51" fmla="*/ 5039 h 2186"/>
                <a:gd name="T52" fmla="+- 0 739 248"/>
                <a:gd name="T53" fmla="*/ T52 w 2846"/>
                <a:gd name="T54" fmla="+- 0 5099 3093"/>
                <a:gd name="T55" fmla="*/ 5099 h 2186"/>
                <a:gd name="T56" fmla="+- 0 793 248"/>
                <a:gd name="T57" fmla="*/ T56 w 2846"/>
                <a:gd name="T58" fmla="+- 0 5159 3093"/>
                <a:gd name="T59" fmla="*/ 5159 h 2186"/>
                <a:gd name="T60" fmla="+- 0 849 248"/>
                <a:gd name="T61" fmla="*/ T60 w 2846"/>
                <a:gd name="T62" fmla="+- 0 5219 3093"/>
                <a:gd name="T63" fmla="*/ 5219 h 2186"/>
                <a:gd name="T64" fmla="+- 0 908 248"/>
                <a:gd name="T65" fmla="*/ T64 w 2846"/>
                <a:gd name="T66" fmla="+- 0 5279 3093"/>
                <a:gd name="T67" fmla="*/ 5279 h 2186"/>
                <a:gd name="T68" fmla="+- 0 3093 248"/>
                <a:gd name="T69" fmla="*/ T68 w 2846"/>
                <a:gd name="T70" fmla="+- 0 3093 3093"/>
                <a:gd name="T71" fmla="*/ 3093 h 2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846" h="2186">
                  <a:moveTo>
                    <a:pt x="2845" y="0"/>
                  </a:moveTo>
                  <a:lnTo>
                    <a:pt x="0" y="1208"/>
                  </a:lnTo>
                  <a:lnTo>
                    <a:pt x="34" y="1285"/>
                  </a:lnTo>
                  <a:lnTo>
                    <a:pt x="68" y="1360"/>
                  </a:lnTo>
                  <a:lnTo>
                    <a:pt x="104" y="1432"/>
                  </a:lnTo>
                  <a:lnTo>
                    <a:pt x="140" y="1501"/>
                  </a:lnTo>
                  <a:lnTo>
                    <a:pt x="178" y="1569"/>
                  </a:lnTo>
                  <a:lnTo>
                    <a:pt x="217" y="1635"/>
                  </a:lnTo>
                  <a:lnTo>
                    <a:pt x="258" y="1699"/>
                  </a:lnTo>
                  <a:lnTo>
                    <a:pt x="301" y="1762"/>
                  </a:lnTo>
                  <a:lnTo>
                    <a:pt x="345" y="1824"/>
                  </a:lnTo>
                  <a:lnTo>
                    <a:pt x="392" y="1885"/>
                  </a:lnTo>
                  <a:lnTo>
                    <a:pt x="440" y="1946"/>
                  </a:lnTo>
                  <a:lnTo>
                    <a:pt x="491" y="2006"/>
                  </a:lnTo>
                  <a:lnTo>
                    <a:pt x="545" y="2066"/>
                  </a:lnTo>
                  <a:lnTo>
                    <a:pt x="601" y="2126"/>
                  </a:lnTo>
                  <a:lnTo>
                    <a:pt x="660" y="2186"/>
                  </a:lnTo>
                  <a:lnTo>
                    <a:pt x="28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0" name="Freeform 40"/>
            <p:cNvSpPr>
              <a:spLocks/>
            </p:cNvSpPr>
            <p:nvPr/>
          </p:nvSpPr>
          <p:spPr bwMode="auto">
            <a:xfrm>
              <a:off x="248" y="3093"/>
              <a:ext cx="2846" cy="2186"/>
            </a:xfrm>
            <a:custGeom>
              <a:avLst/>
              <a:gdLst>
                <a:gd name="T0" fmla="+- 0 3093 248"/>
                <a:gd name="T1" fmla="*/ T0 w 2846"/>
                <a:gd name="T2" fmla="+- 0 3093 3093"/>
                <a:gd name="T3" fmla="*/ 3093 h 2186"/>
                <a:gd name="T4" fmla="+- 0 908 248"/>
                <a:gd name="T5" fmla="*/ T4 w 2846"/>
                <a:gd name="T6" fmla="+- 0 5279 3093"/>
                <a:gd name="T7" fmla="*/ 5279 h 2186"/>
                <a:gd name="T8" fmla="+- 0 849 248"/>
                <a:gd name="T9" fmla="*/ T8 w 2846"/>
                <a:gd name="T10" fmla="+- 0 5219 3093"/>
                <a:gd name="T11" fmla="*/ 5219 h 2186"/>
                <a:gd name="T12" fmla="+- 0 793 248"/>
                <a:gd name="T13" fmla="*/ T12 w 2846"/>
                <a:gd name="T14" fmla="+- 0 5159 3093"/>
                <a:gd name="T15" fmla="*/ 5159 h 2186"/>
                <a:gd name="T16" fmla="+- 0 739 248"/>
                <a:gd name="T17" fmla="*/ T16 w 2846"/>
                <a:gd name="T18" fmla="+- 0 5099 3093"/>
                <a:gd name="T19" fmla="*/ 5099 h 2186"/>
                <a:gd name="T20" fmla="+- 0 688 248"/>
                <a:gd name="T21" fmla="*/ T20 w 2846"/>
                <a:gd name="T22" fmla="+- 0 5039 3093"/>
                <a:gd name="T23" fmla="*/ 5039 h 2186"/>
                <a:gd name="T24" fmla="+- 0 640 248"/>
                <a:gd name="T25" fmla="*/ T24 w 2846"/>
                <a:gd name="T26" fmla="+- 0 4978 3093"/>
                <a:gd name="T27" fmla="*/ 4978 h 2186"/>
                <a:gd name="T28" fmla="+- 0 593 248"/>
                <a:gd name="T29" fmla="*/ T28 w 2846"/>
                <a:gd name="T30" fmla="+- 0 4917 3093"/>
                <a:gd name="T31" fmla="*/ 4917 h 2186"/>
                <a:gd name="T32" fmla="+- 0 549 248"/>
                <a:gd name="T33" fmla="*/ T32 w 2846"/>
                <a:gd name="T34" fmla="+- 0 4855 3093"/>
                <a:gd name="T35" fmla="*/ 4855 h 2186"/>
                <a:gd name="T36" fmla="+- 0 506 248"/>
                <a:gd name="T37" fmla="*/ T36 w 2846"/>
                <a:gd name="T38" fmla="+- 0 4792 3093"/>
                <a:gd name="T39" fmla="*/ 4792 h 2186"/>
                <a:gd name="T40" fmla="+- 0 465 248"/>
                <a:gd name="T41" fmla="*/ T40 w 2846"/>
                <a:gd name="T42" fmla="+- 0 4728 3093"/>
                <a:gd name="T43" fmla="*/ 4728 h 2186"/>
                <a:gd name="T44" fmla="+- 0 426 248"/>
                <a:gd name="T45" fmla="*/ T44 w 2846"/>
                <a:gd name="T46" fmla="+- 0 4662 3093"/>
                <a:gd name="T47" fmla="*/ 4662 h 2186"/>
                <a:gd name="T48" fmla="+- 0 388 248"/>
                <a:gd name="T49" fmla="*/ T48 w 2846"/>
                <a:gd name="T50" fmla="+- 0 4594 3093"/>
                <a:gd name="T51" fmla="*/ 4594 h 2186"/>
                <a:gd name="T52" fmla="+- 0 352 248"/>
                <a:gd name="T53" fmla="*/ T52 w 2846"/>
                <a:gd name="T54" fmla="+- 0 4525 3093"/>
                <a:gd name="T55" fmla="*/ 4525 h 2186"/>
                <a:gd name="T56" fmla="+- 0 316 248"/>
                <a:gd name="T57" fmla="*/ T56 w 2846"/>
                <a:gd name="T58" fmla="+- 0 4453 3093"/>
                <a:gd name="T59" fmla="*/ 4453 h 2186"/>
                <a:gd name="T60" fmla="+- 0 282 248"/>
                <a:gd name="T61" fmla="*/ T60 w 2846"/>
                <a:gd name="T62" fmla="+- 0 4378 3093"/>
                <a:gd name="T63" fmla="*/ 4378 h 2186"/>
                <a:gd name="T64" fmla="+- 0 248 248"/>
                <a:gd name="T65" fmla="*/ T64 w 2846"/>
                <a:gd name="T66" fmla="+- 0 4301 3093"/>
                <a:gd name="T67" fmla="*/ 4301 h 2186"/>
                <a:gd name="T68" fmla="+- 0 3093 248"/>
                <a:gd name="T69" fmla="*/ T68 w 2846"/>
                <a:gd name="T70" fmla="+- 0 3093 3093"/>
                <a:gd name="T71" fmla="*/ 3093 h 2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846" h="2186">
                  <a:moveTo>
                    <a:pt x="2845" y="0"/>
                  </a:moveTo>
                  <a:lnTo>
                    <a:pt x="660" y="2186"/>
                  </a:lnTo>
                  <a:lnTo>
                    <a:pt x="601" y="2126"/>
                  </a:lnTo>
                  <a:lnTo>
                    <a:pt x="545" y="2066"/>
                  </a:lnTo>
                  <a:lnTo>
                    <a:pt x="491" y="2006"/>
                  </a:lnTo>
                  <a:lnTo>
                    <a:pt x="440" y="1946"/>
                  </a:lnTo>
                  <a:lnTo>
                    <a:pt x="392" y="1885"/>
                  </a:lnTo>
                  <a:lnTo>
                    <a:pt x="345" y="1824"/>
                  </a:lnTo>
                  <a:lnTo>
                    <a:pt x="301" y="1762"/>
                  </a:lnTo>
                  <a:lnTo>
                    <a:pt x="258" y="1699"/>
                  </a:lnTo>
                  <a:lnTo>
                    <a:pt x="217" y="1635"/>
                  </a:lnTo>
                  <a:lnTo>
                    <a:pt x="178" y="1569"/>
                  </a:lnTo>
                  <a:lnTo>
                    <a:pt x="140" y="1501"/>
                  </a:lnTo>
                  <a:lnTo>
                    <a:pt x="104" y="1432"/>
                  </a:lnTo>
                  <a:lnTo>
                    <a:pt x="68" y="1360"/>
                  </a:lnTo>
                  <a:lnTo>
                    <a:pt x="34" y="1285"/>
                  </a:lnTo>
                  <a:lnTo>
                    <a:pt x="0" y="1208"/>
                  </a:lnTo>
                  <a:lnTo>
                    <a:pt x="2845" y="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1" name="Freeform 39"/>
            <p:cNvSpPr>
              <a:spLocks/>
            </p:cNvSpPr>
            <p:nvPr/>
          </p:nvSpPr>
          <p:spPr bwMode="auto">
            <a:xfrm>
              <a:off x="908" y="3093"/>
              <a:ext cx="2186" cy="2866"/>
            </a:xfrm>
            <a:custGeom>
              <a:avLst/>
              <a:gdLst>
                <a:gd name="T0" fmla="+- 0 3093 908"/>
                <a:gd name="T1" fmla="*/ T0 w 2186"/>
                <a:gd name="T2" fmla="+- 0 3093 3093"/>
                <a:gd name="T3" fmla="*/ 3093 h 2866"/>
                <a:gd name="T4" fmla="+- 0 908 908"/>
                <a:gd name="T5" fmla="*/ T4 w 2186"/>
                <a:gd name="T6" fmla="+- 0 5279 3093"/>
                <a:gd name="T7" fmla="*/ 5279 h 2866"/>
                <a:gd name="T8" fmla="+- 0 965 908"/>
                <a:gd name="T9" fmla="*/ T8 w 2186"/>
                <a:gd name="T10" fmla="+- 0 5334 3093"/>
                <a:gd name="T11" fmla="*/ 5334 h 2866"/>
                <a:gd name="T12" fmla="+- 0 1022 908"/>
                <a:gd name="T13" fmla="*/ T12 w 2186"/>
                <a:gd name="T14" fmla="+- 0 5388 3093"/>
                <a:gd name="T15" fmla="*/ 5388 h 2866"/>
                <a:gd name="T16" fmla="+- 0 1081 908"/>
                <a:gd name="T17" fmla="*/ T16 w 2186"/>
                <a:gd name="T18" fmla="+- 0 5440 3093"/>
                <a:gd name="T19" fmla="*/ 5440 h 2866"/>
                <a:gd name="T20" fmla="+- 0 1140 908"/>
                <a:gd name="T21" fmla="*/ T20 w 2186"/>
                <a:gd name="T22" fmla="+- 0 5490 3093"/>
                <a:gd name="T23" fmla="*/ 5490 h 2866"/>
                <a:gd name="T24" fmla="+- 0 1200 908"/>
                <a:gd name="T25" fmla="*/ T24 w 2186"/>
                <a:gd name="T26" fmla="+- 0 5538 3093"/>
                <a:gd name="T27" fmla="*/ 5538 h 2866"/>
                <a:gd name="T28" fmla="+- 0 1261 908"/>
                <a:gd name="T29" fmla="*/ T28 w 2186"/>
                <a:gd name="T30" fmla="+- 0 5584 3093"/>
                <a:gd name="T31" fmla="*/ 5584 h 2866"/>
                <a:gd name="T32" fmla="+- 0 1323 908"/>
                <a:gd name="T33" fmla="*/ T32 w 2186"/>
                <a:gd name="T34" fmla="+- 0 5629 3093"/>
                <a:gd name="T35" fmla="*/ 5629 h 2866"/>
                <a:gd name="T36" fmla="+- 0 1386 908"/>
                <a:gd name="T37" fmla="*/ T36 w 2186"/>
                <a:gd name="T38" fmla="+- 0 5672 3093"/>
                <a:gd name="T39" fmla="*/ 5672 h 2866"/>
                <a:gd name="T40" fmla="+- 0 1451 908"/>
                <a:gd name="T41" fmla="*/ T40 w 2186"/>
                <a:gd name="T42" fmla="+- 0 5713 3093"/>
                <a:gd name="T43" fmla="*/ 5713 h 2866"/>
                <a:gd name="T44" fmla="+- 0 1516 908"/>
                <a:gd name="T45" fmla="*/ T44 w 2186"/>
                <a:gd name="T46" fmla="+- 0 5753 3093"/>
                <a:gd name="T47" fmla="*/ 5753 h 2866"/>
                <a:gd name="T48" fmla="+- 0 1583 908"/>
                <a:gd name="T49" fmla="*/ T48 w 2186"/>
                <a:gd name="T50" fmla="+- 0 5791 3093"/>
                <a:gd name="T51" fmla="*/ 5791 h 2866"/>
                <a:gd name="T52" fmla="+- 0 1650 908"/>
                <a:gd name="T53" fmla="*/ T52 w 2186"/>
                <a:gd name="T54" fmla="+- 0 5828 3093"/>
                <a:gd name="T55" fmla="*/ 5828 h 2866"/>
                <a:gd name="T56" fmla="+- 0 1720 908"/>
                <a:gd name="T57" fmla="*/ T56 w 2186"/>
                <a:gd name="T58" fmla="+- 0 5863 3093"/>
                <a:gd name="T59" fmla="*/ 5863 h 2866"/>
                <a:gd name="T60" fmla="+- 0 1790 908"/>
                <a:gd name="T61" fmla="*/ T60 w 2186"/>
                <a:gd name="T62" fmla="+- 0 5896 3093"/>
                <a:gd name="T63" fmla="*/ 5896 h 2866"/>
                <a:gd name="T64" fmla="+- 0 1862 908"/>
                <a:gd name="T65" fmla="*/ T64 w 2186"/>
                <a:gd name="T66" fmla="+- 0 5928 3093"/>
                <a:gd name="T67" fmla="*/ 5928 h 2866"/>
                <a:gd name="T68" fmla="+- 0 1935 908"/>
                <a:gd name="T69" fmla="*/ T68 w 2186"/>
                <a:gd name="T70" fmla="+- 0 5959 3093"/>
                <a:gd name="T71" fmla="*/ 5959 h 2866"/>
                <a:gd name="T72" fmla="+- 0 3093 908"/>
                <a:gd name="T73" fmla="*/ T72 w 2186"/>
                <a:gd name="T74" fmla="+- 0 3093 3093"/>
                <a:gd name="T75" fmla="*/ 3093 h 28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186" h="2866">
                  <a:moveTo>
                    <a:pt x="2185" y="0"/>
                  </a:moveTo>
                  <a:lnTo>
                    <a:pt x="0" y="2186"/>
                  </a:lnTo>
                  <a:lnTo>
                    <a:pt x="57" y="2241"/>
                  </a:lnTo>
                  <a:lnTo>
                    <a:pt x="114" y="2295"/>
                  </a:lnTo>
                  <a:lnTo>
                    <a:pt x="173" y="2347"/>
                  </a:lnTo>
                  <a:lnTo>
                    <a:pt x="232" y="2397"/>
                  </a:lnTo>
                  <a:lnTo>
                    <a:pt x="292" y="2445"/>
                  </a:lnTo>
                  <a:lnTo>
                    <a:pt x="353" y="2491"/>
                  </a:lnTo>
                  <a:lnTo>
                    <a:pt x="415" y="2536"/>
                  </a:lnTo>
                  <a:lnTo>
                    <a:pt x="478" y="2579"/>
                  </a:lnTo>
                  <a:lnTo>
                    <a:pt x="543" y="2620"/>
                  </a:lnTo>
                  <a:lnTo>
                    <a:pt x="608" y="2660"/>
                  </a:lnTo>
                  <a:lnTo>
                    <a:pt x="675" y="2698"/>
                  </a:lnTo>
                  <a:lnTo>
                    <a:pt x="742" y="2735"/>
                  </a:lnTo>
                  <a:lnTo>
                    <a:pt x="812" y="2770"/>
                  </a:lnTo>
                  <a:lnTo>
                    <a:pt x="882" y="2803"/>
                  </a:lnTo>
                  <a:lnTo>
                    <a:pt x="954" y="2835"/>
                  </a:lnTo>
                  <a:lnTo>
                    <a:pt x="1027" y="2866"/>
                  </a:lnTo>
                  <a:lnTo>
                    <a:pt x="21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2" name="Freeform 38"/>
            <p:cNvSpPr>
              <a:spLocks/>
            </p:cNvSpPr>
            <p:nvPr/>
          </p:nvSpPr>
          <p:spPr bwMode="auto">
            <a:xfrm>
              <a:off x="908" y="3093"/>
              <a:ext cx="2186" cy="2866"/>
            </a:xfrm>
            <a:custGeom>
              <a:avLst/>
              <a:gdLst>
                <a:gd name="T0" fmla="+- 0 3093 908"/>
                <a:gd name="T1" fmla="*/ T0 w 2186"/>
                <a:gd name="T2" fmla="+- 0 3093 3093"/>
                <a:gd name="T3" fmla="*/ 3093 h 2866"/>
                <a:gd name="T4" fmla="+- 0 1935 908"/>
                <a:gd name="T5" fmla="*/ T4 w 2186"/>
                <a:gd name="T6" fmla="+- 0 5959 3093"/>
                <a:gd name="T7" fmla="*/ 5959 h 2866"/>
                <a:gd name="T8" fmla="+- 0 1862 908"/>
                <a:gd name="T9" fmla="*/ T8 w 2186"/>
                <a:gd name="T10" fmla="+- 0 5928 3093"/>
                <a:gd name="T11" fmla="*/ 5928 h 2866"/>
                <a:gd name="T12" fmla="+- 0 1790 908"/>
                <a:gd name="T13" fmla="*/ T12 w 2186"/>
                <a:gd name="T14" fmla="+- 0 5896 3093"/>
                <a:gd name="T15" fmla="*/ 5896 h 2866"/>
                <a:gd name="T16" fmla="+- 0 1720 908"/>
                <a:gd name="T17" fmla="*/ T16 w 2186"/>
                <a:gd name="T18" fmla="+- 0 5863 3093"/>
                <a:gd name="T19" fmla="*/ 5863 h 2866"/>
                <a:gd name="T20" fmla="+- 0 1650 908"/>
                <a:gd name="T21" fmla="*/ T20 w 2186"/>
                <a:gd name="T22" fmla="+- 0 5828 3093"/>
                <a:gd name="T23" fmla="*/ 5828 h 2866"/>
                <a:gd name="T24" fmla="+- 0 1583 908"/>
                <a:gd name="T25" fmla="*/ T24 w 2186"/>
                <a:gd name="T26" fmla="+- 0 5791 3093"/>
                <a:gd name="T27" fmla="*/ 5791 h 2866"/>
                <a:gd name="T28" fmla="+- 0 1516 908"/>
                <a:gd name="T29" fmla="*/ T28 w 2186"/>
                <a:gd name="T30" fmla="+- 0 5753 3093"/>
                <a:gd name="T31" fmla="*/ 5753 h 2866"/>
                <a:gd name="T32" fmla="+- 0 1451 908"/>
                <a:gd name="T33" fmla="*/ T32 w 2186"/>
                <a:gd name="T34" fmla="+- 0 5713 3093"/>
                <a:gd name="T35" fmla="*/ 5713 h 2866"/>
                <a:gd name="T36" fmla="+- 0 1386 908"/>
                <a:gd name="T37" fmla="*/ T36 w 2186"/>
                <a:gd name="T38" fmla="+- 0 5672 3093"/>
                <a:gd name="T39" fmla="*/ 5672 h 2866"/>
                <a:gd name="T40" fmla="+- 0 1323 908"/>
                <a:gd name="T41" fmla="*/ T40 w 2186"/>
                <a:gd name="T42" fmla="+- 0 5629 3093"/>
                <a:gd name="T43" fmla="*/ 5629 h 2866"/>
                <a:gd name="T44" fmla="+- 0 1261 908"/>
                <a:gd name="T45" fmla="*/ T44 w 2186"/>
                <a:gd name="T46" fmla="+- 0 5584 3093"/>
                <a:gd name="T47" fmla="*/ 5584 h 2866"/>
                <a:gd name="T48" fmla="+- 0 1200 908"/>
                <a:gd name="T49" fmla="*/ T48 w 2186"/>
                <a:gd name="T50" fmla="+- 0 5538 3093"/>
                <a:gd name="T51" fmla="*/ 5538 h 2866"/>
                <a:gd name="T52" fmla="+- 0 1140 908"/>
                <a:gd name="T53" fmla="*/ T52 w 2186"/>
                <a:gd name="T54" fmla="+- 0 5490 3093"/>
                <a:gd name="T55" fmla="*/ 5490 h 2866"/>
                <a:gd name="T56" fmla="+- 0 1081 908"/>
                <a:gd name="T57" fmla="*/ T56 w 2186"/>
                <a:gd name="T58" fmla="+- 0 5440 3093"/>
                <a:gd name="T59" fmla="*/ 5440 h 2866"/>
                <a:gd name="T60" fmla="+- 0 1022 908"/>
                <a:gd name="T61" fmla="*/ T60 w 2186"/>
                <a:gd name="T62" fmla="+- 0 5388 3093"/>
                <a:gd name="T63" fmla="*/ 5388 h 2866"/>
                <a:gd name="T64" fmla="+- 0 965 908"/>
                <a:gd name="T65" fmla="*/ T64 w 2186"/>
                <a:gd name="T66" fmla="+- 0 5334 3093"/>
                <a:gd name="T67" fmla="*/ 5334 h 2866"/>
                <a:gd name="T68" fmla="+- 0 908 908"/>
                <a:gd name="T69" fmla="*/ T68 w 2186"/>
                <a:gd name="T70" fmla="+- 0 5279 3093"/>
                <a:gd name="T71" fmla="*/ 5279 h 2866"/>
                <a:gd name="T72" fmla="+- 0 3093 908"/>
                <a:gd name="T73" fmla="*/ T72 w 2186"/>
                <a:gd name="T74" fmla="+- 0 3093 3093"/>
                <a:gd name="T75" fmla="*/ 3093 h 28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186" h="2866">
                  <a:moveTo>
                    <a:pt x="2185" y="0"/>
                  </a:moveTo>
                  <a:lnTo>
                    <a:pt x="1027" y="2866"/>
                  </a:lnTo>
                  <a:lnTo>
                    <a:pt x="954" y="2835"/>
                  </a:lnTo>
                  <a:lnTo>
                    <a:pt x="882" y="2803"/>
                  </a:lnTo>
                  <a:lnTo>
                    <a:pt x="812" y="2770"/>
                  </a:lnTo>
                  <a:lnTo>
                    <a:pt x="742" y="2735"/>
                  </a:lnTo>
                  <a:lnTo>
                    <a:pt x="675" y="2698"/>
                  </a:lnTo>
                  <a:lnTo>
                    <a:pt x="608" y="2660"/>
                  </a:lnTo>
                  <a:lnTo>
                    <a:pt x="543" y="2620"/>
                  </a:lnTo>
                  <a:lnTo>
                    <a:pt x="478" y="2579"/>
                  </a:lnTo>
                  <a:lnTo>
                    <a:pt x="415" y="2536"/>
                  </a:lnTo>
                  <a:lnTo>
                    <a:pt x="353" y="2491"/>
                  </a:lnTo>
                  <a:lnTo>
                    <a:pt x="292" y="2445"/>
                  </a:lnTo>
                  <a:lnTo>
                    <a:pt x="232" y="2397"/>
                  </a:lnTo>
                  <a:lnTo>
                    <a:pt x="173" y="2347"/>
                  </a:lnTo>
                  <a:lnTo>
                    <a:pt x="114" y="2295"/>
                  </a:lnTo>
                  <a:lnTo>
                    <a:pt x="57" y="2241"/>
                  </a:lnTo>
                  <a:lnTo>
                    <a:pt x="0" y="2186"/>
                  </a:lnTo>
                  <a:lnTo>
                    <a:pt x="2185" y="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3" name="Freeform 37"/>
            <p:cNvSpPr>
              <a:spLocks/>
            </p:cNvSpPr>
            <p:nvPr/>
          </p:nvSpPr>
          <p:spPr bwMode="auto">
            <a:xfrm>
              <a:off x="1935" y="3093"/>
              <a:ext cx="1158" cy="3091"/>
            </a:xfrm>
            <a:custGeom>
              <a:avLst/>
              <a:gdLst>
                <a:gd name="T0" fmla="+- 0 3093 1935"/>
                <a:gd name="T1" fmla="*/ T0 w 1158"/>
                <a:gd name="T2" fmla="+- 0 3093 3093"/>
                <a:gd name="T3" fmla="*/ 3093 h 3091"/>
                <a:gd name="T4" fmla="+- 0 1935 1935"/>
                <a:gd name="T5" fmla="*/ T4 w 1158"/>
                <a:gd name="T6" fmla="+- 0 5959 3093"/>
                <a:gd name="T7" fmla="*/ 5959 h 3091"/>
                <a:gd name="T8" fmla="+- 0 2014 1935"/>
                <a:gd name="T9" fmla="*/ T8 w 1158"/>
                <a:gd name="T10" fmla="+- 0 5990 3093"/>
                <a:gd name="T11" fmla="*/ 5990 h 3091"/>
                <a:gd name="T12" fmla="+- 0 2091 1935"/>
                <a:gd name="T13" fmla="*/ T12 w 1158"/>
                <a:gd name="T14" fmla="+- 0 6018 3093"/>
                <a:gd name="T15" fmla="*/ 6018 h 3091"/>
                <a:gd name="T16" fmla="+- 0 2167 1935"/>
                <a:gd name="T17" fmla="*/ T16 w 1158"/>
                <a:gd name="T18" fmla="+- 0 6044 3093"/>
                <a:gd name="T19" fmla="*/ 6044 h 3091"/>
                <a:gd name="T20" fmla="+- 0 2242 1935"/>
                <a:gd name="T21" fmla="*/ T20 w 1158"/>
                <a:gd name="T22" fmla="+- 0 6067 3093"/>
                <a:gd name="T23" fmla="*/ 6067 h 3091"/>
                <a:gd name="T24" fmla="+- 0 2317 1935"/>
                <a:gd name="T25" fmla="*/ T24 w 1158"/>
                <a:gd name="T26" fmla="+- 0 6088 3093"/>
                <a:gd name="T27" fmla="*/ 6088 h 3091"/>
                <a:gd name="T28" fmla="+- 0 2391 1935"/>
                <a:gd name="T29" fmla="*/ T28 w 1158"/>
                <a:gd name="T30" fmla="+- 0 6107 3093"/>
                <a:gd name="T31" fmla="*/ 6107 h 3091"/>
                <a:gd name="T32" fmla="+- 0 2465 1935"/>
                <a:gd name="T33" fmla="*/ T32 w 1158"/>
                <a:gd name="T34" fmla="+- 0 6124 3093"/>
                <a:gd name="T35" fmla="*/ 6124 h 3091"/>
                <a:gd name="T36" fmla="+- 0 2540 1935"/>
                <a:gd name="T37" fmla="*/ T36 w 1158"/>
                <a:gd name="T38" fmla="+- 0 6138 3093"/>
                <a:gd name="T39" fmla="*/ 6138 h 3091"/>
                <a:gd name="T40" fmla="+- 0 2615 1935"/>
                <a:gd name="T41" fmla="*/ T40 w 1158"/>
                <a:gd name="T42" fmla="+- 0 6151 3093"/>
                <a:gd name="T43" fmla="*/ 6151 h 3091"/>
                <a:gd name="T44" fmla="+- 0 2691 1935"/>
                <a:gd name="T45" fmla="*/ T44 w 1158"/>
                <a:gd name="T46" fmla="+- 0 6161 3093"/>
                <a:gd name="T47" fmla="*/ 6161 h 3091"/>
                <a:gd name="T48" fmla="+- 0 2768 1935"/>
                <a:gd name="T49" fmla="*/ T48 w 1158"/>
                <a:gd name="T50" fmla="+- 0 6170 3093"/>
                <a:gd name="T51" fmla="*/ 6170 h 3091"/>
                <a:gd name="T52" fmla="+- 0 2847 1935"/>
                <a:gd name="T53" fmla="*/ T52 w 1158"/>
                <a:gd name="T54" fmla="+- 0 6176 3093"/>
                <a:gd name="T55" fmla="*/ 6176 h 3091"/>
                <a:gd name="T56" fmla="+- 0 2927 1935"/>
                <a:gd name="T57" fmla="*/ T56 w 1158"/>
                <a:gd name="T58" fmla="+- 0 6181 3093"/>
                <a:gd name="T59" fmla="*/ 6181 h 3091"/>
                <a:gd name="T60" fmla="+- 0 3009 1935"/>
                <a:gd name="T61" fmla="*/ T60 w 1158"/>
                <a:gd name="T62" fmla="+- 0 6183 3093"/>
                <a:gd name="T63" fmla="*/ 6183 h 3091"/>
                <a:gd name="T64" fmla="+- 0 3093 1935"/>
                <a:gd name="T65" fmla="*/ T64 w 1158"/>
                <a:gd name="T66" fmla="+- 0 6184 3093"/>
                <a:gd name="T67" fmla="*/ 6184 h 3091"/>
                <a:gd name="T68" fmla="+- 0 3093 1935"/>
                <a:gd name="T69" fmla="*/ T68 w 1158"/>
                <a:gd name="T70" fmla="+- 0 3093 3093"/>
                <a:gd name="T71" fmla="*/ 3093 h 30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58" h="3091">
                  <a:moveTo>
                    <a:pt x="1158" y="0"/>
                  </a:moveTo>
                  <a:lnTo>
                    <a:pt x="0" y="2866"/>
                  </a:lnTo>
                  <a:lnTo>
                    <a:pt x="79" y="2897"/>
                  </a:lnTo>
                  <a:lnTo>
                    <a:pt x="156" y="2925"/>
                  </a:lnTo>
                  <a:lnTo>
                    <a:pt x="232" y="2951"/>
                  </a:lnTo>
                  <a:lnTo>
                    <a:pt x="307" y="2974"/>
                  </a:lnTo>
                  <a:lnTo>
                    <a:pt x="382" y="2995"/>
                  </a:lnTo>
                  <a:lnTo>
                    <a:pt x="456" y="3014"/>
                  </a:lnTo>
                  <a:lnTo>
                    <a:pt x="530" y="3031"/>
                  </a:lnTo>
                  <a:lnTo>
                    <a:pt x="605" y="3045"/>
                  </a:lnTo>
                  <a:lnTo>
                    <a:pt x="680" y="3058"/>
                  </a:lnTo>
                  <a:lnTo>
                    <a:pt x="756" y="3068"/>
                  </a:lnTo>
                  <a:lnTo>
                    <a:pt x="833" y="3077"/>
                  </a:lnTo>
                  <a:lnTo>
                    <a:pt x="912" y="3083"/>
                  </a:lnTo>
                  <a:lnTo>
                    <a:pt x="992" y="3088"/>
                  </a:lnTo>
                  <a:lnTo>
                    <a:pt x="1074" y="3090"/>
                  </a:lnTo>
                  <a:lnTo>
                    <a:pt x="1158" y="3091"/>
                  </a:lnTo>
                  <a:lnTo>
                    <a:pt x="1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4" name="Freeform 36"/>
            <p:cNvSpPr>
              <a:spLocks/>
            </p:cNvSpPr>
            <p:nvPr/>
          </p:nvSpPr>
          <p:spPr bwMode="auto">
            <a:xfrm>
              <a:off x="1935" y="3093"/>
              <a:ext cx="1158" cy="3091"/>
            </a:xfrm>
            <a:custGeom>
              <a:avLst/>
              <a:gdLst>
                <a:gd name="T0" fmla="+- 0 3093 1935"/>
                <a:gd name="T1" fmla="*/ T0 w 1158"/>
                <a:gd name="T2" fmla="+- 0 3093 3093"/>
                <a:gd name="T3" fmla="*/ 3093 h 3091"/>
                <a:gd name="T4" fmla="+- 0 3093 1935"/>
                <a:gd name="T5" fmla="*/ T4 w 1158"/>
                <a:gd name="T6" fmla="+- 0 6184 3093"/>
                <a:gd name="T7" fmla="*/ 6184 h 3091"/>
                <a:gd name="T8" fmla="+- 0 3009 1935"/>
                <a:gd name="T9" fmla="*/ T8 w 1158"/>
                <a:gd name="T10" fmla="+- 0 6183 3093"/>
                <a:gd name="T11" fmla="*/ 6183 h 3091"/>
                <a:gd name="T12" fmla="+- 0 2927 1935"/>
                <a:gd name="T13" fmla="*/ T12 w 1158"/>
                <a:gd name="T14" fmla="+- 0 6181 3093"/>
                <a:gd name="T15" fmla="*/ 6181 h 3091"/>
                <a:gd name="T16" fmla="+- 0 2847 1935"/>
                <a:gd name="T17" fmla="*/ T16 w 1158"/>
                <a:gd name="T18" fmla="+- 0 6176 3093"/>
                <a:gd name="T19" fmla="*/ 6176 h 3091"/>
                <a:gd name="T20" fmla="+- 0 2768 1935"/>
                <a:gd name="T21" fmla="*/ T20 w 1158"/>
                <a:gd name="T22" fmla="+- 0 6170 3093"/>
                <a:gd name="T23" fmla="*/ 6170 h 3091"/>
                <a:gd name="T24" fmla="+- 0 2691 1935"/>
                <a:gd name="T25" fmla="*/ T24 w 1158"/>
                <a:gd name="T26" fmla="+- 0 6161 3093"/>
                <a:gd name="T27" fmla="*/ 6161 h 3091"/>
                <a:gd name="T28" fmla="+- 0 2615 1935"/>
                <a:gd name="T29" fmla="*/ T28 w 1158"/>
                <a:gd name="T30" fmla="+- 0 6151 3093"/>
                <a:gd name="T31" fmla="*/ 6151 h 3091"/>
                <a:gd name="T32" fmla="+- 0 2540 1935"/>
                <a:gd name="T33" fmla="*/ T32 w 1158"/>
                <a:gd name="T34" fmla="+- 0 6138 3093"/>
                <a:gd name="T35" fmla="*/ 6138 h 3091"/>
                <a:gd name="T36" fmla="+- 0 2465 1935"/>
                <a:gd name="T37" fmla="*/ T36 w 1158"/>
                <a:gd name="T38" fmla="+- 0 6124 3093"/>
                <a:gd name="T39" fmla="*/ 6124 h 3091"/>
                <a:gd name="T40" fmla="+- 0 2391 1935"/>
                <a:gd name="T41" fmla="*/ T40 w 1158"/>
                <a:gd name="T42" fmla="+- 0 6107 3093"/>
                <a:gd name="T43" fmla="*/ 6107 h 3091"/>
                <a:gd name="T44" fmla="+- 0 2317 1935"/>
                <a:gd name="T45" fmla="*/ T44 w 1158"/>
                <a:gd name="T46" fmla="+- 0 6088 3093"/>
                <a:gd name="T47" fmla="*/ 6088 h 3091"/>
                <a:gd name="T48" fmla="+- 0 2242 1935"/>
                <a:gd name="T49" fmla="*/ T48 w 1158"/>
                <a:gd name="T50" fmla="+- 0 6067 3093"/>
                <a:gd name="T51" fmla="*/ 6067 h 3091"/>
                <a:gd name="T52" fmla="+- 0 2167 1935"/>
                <a:gd name="T53" fmla="*/ T52 w 1158"/>
                <a:gd name="T54" fmla="+- 0 6044 3093"/>
                <a:gd name="T55" fmla="*/ 6044 h 3091"/>
                <a:gd name="T56" fmla="+- 0 2091 1935"/>
                <a:gd name="T57" fmla="*/ T56 w 1158"/>
                <a:gd name="T58" fmla="+- 0 6018 3093"/>
                <a:gd name="T59" fmla="*/ 6018 h 3091"/>
                <a:gd name="T60" fmla="+- 0 2014 1935"/>
                <a:gd name="T61" fmla="*/ T60 w 1158"/>
                <a:gd name="T62" fmla="+- 0 5990 3093"/>
                <a:gd name="T63" fmla="*/ 5990 h 3091"/>
                <a:gd name="T64" fmla="+- 0 1935 1935"/>
                <a:gd name="T65" fmla="*/ T64 w 1158"/>
                <a:gd name="T66" fmla="+- 0 5959 3093"/>
                <a:gd name="T67" fmla="*/ 5959 h 3091"/>
                <a:gd name="T68" fmla="+- 0 3093 1935"/>
                <a:gd name="T69" fmla="*/ T68 w 1158"/>
                <a:gd name="T70" fmla="+- 0 3093 3093"/>
                <a:gd name="T71" fmla="*/ 3093 h 30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58" h="3091">
                  <a:moveTo>
                    <a:pt x="1158" y="0"/>
                  </a:moveTo>
                  <a:lnTo>
                    <a:pt x="1158" y="3091"/>
                  </a:lnTo>
                  <a:lnTo>
                    <a:pt x="1074" y="3090"/>
                  </a:lnTo>
                  <a:lnTo>
                    <a:pt x="992" y="3088"/>
                  </a:lnTo>
                  <a:lnTo>
                    <a:pt x="912" y="3083"/>
                  </a:lnTo>
                  <a:lnTo>
                    <a:pt x="833" y="3077"/>
                  </a:lnTo>
                  <a:lnTo>
                    <a:pt x="756" y="3068"/>
                  </a:lnTo>
                  <a:lnTo>
                    <a:pt x="680" y="3058"/>
                  </a:lnTo>
                  <a:lnTo>
                    <a:pt x="605" y="3045"/>
                  </a:lnTo>
                  <a:lnTo>
                    <a:pt x="530" y="3031"/>
                  </a:lnTo>
                  <a:lnTo>
                    <a:pt x="456" y="3014"/>
                  </a:lnTo>
                  <a:lnTo>
                    <a:pt x="382" y="2995"/>
                  </a:lnTo>
                  <a:lnTo>
                    <a:pt x="307" y="2974"/>
                  </a:lnTo>
                  <a:lnTo>
                    <a:pt x="232" y="2951"/>
                  </a:lnTo>
                  <a:lnTo>
                    <a:pt x="156" y="2925"/>
                  </a:lnTo>
                  <a:lnTo>
                    <a:pt x="79" y="2897"/>
                  </a:lnTo>
                  <a:lnTo>
                    <a:pt x="0" y="2866"/>
                  </a:lnTo>
                  <a:lnTo>
                    <a:pt x="1158" y="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5" name="Freeform 35"/>
            <p:cNvSpPr>
              <a:spLocks/>
            </p:cNvSpPr>
            <p:nvPr/>
          </p:nvSpPr>
          <p:spPr bwMode="auto">
            <a:xfrm>
              <a:off x="3093" y="3093"/>
              <a:ext cx="1208" cy="3091"/>
            </a:xfrm>
            <a:custGeom>
              <a:avLst/>
              <a:gdLst>
                <a:gd name="T0" fmla="+- 0 3093 3093"/>
                <a:gd name="T1" fmla="*/ T0 w 1208"/>
                <a:gd name="T2" fmla="+- 0 3093 3093"/>
                <a:gd name="T3" fmla="*/ 3093 h 3091"/>
                <a:gd name="T4" fmla="+- 0 3093 3093"/>
                <a:gd name="T5" fmla="*/ T4 w 1208"/>
                <a:gd name="T6" fmla="+- 0 6184 3093"/>
                <a:gd name="T7" fmla="*/ 6184 h 3091"/>
                <a:gd name="T8" fmla="+- 0 3173 3093"/>
                <a:gd name="T9" fmla="*/ T8 w 1208"/>
                <a:gd name="T10" fmla="+- 0 6183 3093"/>
                <a:gd name="T11" fmla="*/ 6183 h 3091"/>
                <a:gd name="T12" fmla="+- 0 3252 3093"/>
                <a:gd name="T13" fmla="*/ T12 w 1208"/>
                <a:gd name="T14" fmla="+- 0 6180 3093"/>
                <a:gd name="T15" fmla="*/ 6180 h 3091"/>
                <a:gd name="T16" fmla="+- 0 3330 3093"/>
                <a:gd name="T17" fmla="*/ T16 w 1208"/>
                <a:gd name="T18" fmla="+- 0 6176 3093"/>
                <a:gd name="T19" fmla="*/ 6176 h 3091"/>
                <a:gd name="T20" fmla="+- 0 3407 3093"/>
                <a:gd name="T21" fmla="*/ T20 w 1208"/>
                <a:gd name="T22" fmla="+- 0 6169 3093"/>
                <a:gd name="T23" fmla="*/ 6169 h 3091"/>
                <a:gd name="T24" fmla="+- 0 3483 3093"/>
                <a:gd name="T25" fmla="*/ T24 w 1208"/>
                <a:gd name="T26" fmla="+- 0 6161 3093"/>
                <a:gd name="T27" fmla="*/ 6161 h 3091"/>
                <a:gd name="T28" fmla="+- 0 3559 3093"/>
                <a:gd name="T29" fmla="*/ T28 w 1208"/>
                <a:gd name="T30" fmla="+- 0 6150 3093"/>
                <a:gd name="T31" fmla="*/ 6150 h 3091"/>
                <a:gd name="T32" fmla="+- 0 3635 3093"/>
                <a:gd name="T33" fmla="*/ T32 w 1208"/>
                <a:gd name="T34" fmla="+- 0 6138 3093"/>
                <a:gd name="T35" fmla="*/ 6138 h 3091"/>
                <a:gd name="T36" fmla="+- 0 3710 3093"/>
                <a:gd name="T37" fmla="*/ T36 w 1208"/>
                <a:gd name="T38" fmla="+- 0 6124 3093"/>
                <a:gd name="T39" fmla="*/ 6124 h 3091"/>
                <a:gd name="T40" fmla="+- 0 3784 3093"/>
                <a:gd name="T41" fmla="*/ T40 w 1208"/>
                <a:gd name="T42" fmla="+- 0 6108 3093"/>
                <a:gd name="T43" fmla="*/ 6108 h 3091"/>
                <a:gd name="T44" fmla="+- 0 3859 3093"/>
                <a:gd name="T45" fmla="*/ T44 w 1208"/>
                <a:gd name="T46" fmla="+- 0 6089 3093"/>
                <a:gd name="T47" fmla="*/ 6089 h 3091"/>
                <a:gd name="T48" fmla="+- 0 3933 3093"/>
                <a:gd name="T49" fmla="*/ T48 w 1208"/>
                <a:gd name="T50" fmla="+- 0 6069 3093"/>
                <a:gd name="T51" fmla="*/ 6069 h 3091"/>
                <a:gd name="T52" fmla="+- 0 4007 3093"/>
                <a:gd name="T53" fmla="*/ T52 w 1208"/>
                <a:gd name="T54" fmla="+- 0 6047 3093"/>
                <a:gd name="T55" fmla="*/ 6047 h 3091"/>
                <a:gd name="T56" fmla="+- 0 4080 3093"/>
                <a:gd name="T57" fmla="*/ T56 w 1208"/>
                <a:gd name="T58" fmla="+- 0 6023 3093"/>
                <a:gd name="T59" fmla="*/ 6023 h 3091"/>
                <a:gd name="T60" fmla="+- 0 4154 3093"/>
                <a:gd name="T61" fmla="*/ T60 w 1208"/>
                <a:gd name="T62" fmla="+- 0 5997 3093"/>
                <a:gd name="T63" fmla="*/ 5997 h 3091"/>
                <a:gd name="T64" fmla="+- 0 4227 3093"/>
                <a:gd name="T65" fmla="*/ T64 w 1208"/>
                <a:gd name="T66" fmla="+- 0 5969 3093"/>
                <a:gd name="T67" fmla="*/ 5969 h 3091"/>
                <a:gd name="T68" fmla="+- 0 4301 3093"/>
                <a:gd name="T69" fmla="*/ T68 w 1208"/>
                <a:gd name="T70" fmla="+- 0 5938 3093"/>
                <a:gd name="T71" fmla="*/ 5938 h 3091"/>
                <a:gd name="T72" fmla="+- 0 3093 3093"/>
                <a:gd name="T73" fmla="*/ T72 w 1208"/>
                <a:gd name="T74" fmla="+- 0 3093 3093"/>
                <a:gd name="T75" fmla="*/ 3093 h 30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208" h="3091">
                  <a:moveTo>
                    <a:pt x="0" y="0"/>
                  </a:moveTo>
                  <a:lnTo>
                    <a:pt x="0" y="3091"/>
                  </a:lnTo>
                  <a:lnTo>
                    <a:pt x="80" y="3090"/>
                  </a:lnTo>
                  <a:lnTo>
                    <a:pt x="159" y="3087"/>
                  </a:lnTo>
                  <a:lnTo>
                    <a:pt x="237" y="3083"/>
                  </a:lnTo>
                  <a:lnTo>
                    <a:pt x="314" y="3076"/>
                  </a:lnTo>
                  <a:lnTo>
                    <a:pt x="390" y="3068"/>
                  </a:lnTo>
                  <a:lnTo>
                    <a:pt x="466" y="3057"/>
                  </a:lnTo>
                  <a:lnTo>
                    <a:pt x="542" y="3045"/>
                  </a:lnTo>
                  <a:lnTo>
                    <a:pt x="617" y="3031"/>
                  </a:lnTo>
                  <a:lnTo>
                    <a:pt x="691" y="3015"/>
                  </a:lnTo>
                  <a:lnTo>
                    <a:pt x="766" y="2996"/>
                  </a:lnTo>
                  <a:lnTo>
                    <a:pt x="840" y="2976"/>
                  </a:lnTo>
                  <a:lnTo>
                    <a:pt x="914" y="2954"/>
                  </a:lnTo>
                  <a:lnTo>
                    <a:pt x="987" y="2930"/>
                  </a:lnTo>
                  <a:lnTo>
                    <a:pt x="1061" y="2904"/>
                  </a:lnTo>
                  <a:lnTo>
                    <a:pt x="1134" y="2876"/>
                  </a:lnTo>
                  <a:lnTo>
                    <a:pt x="1208" y="284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6" name="Freeform 34"/>
            <p:cNvSpPr>
              <a:spLocks/>
            </p:cNvSpPr>
            <p:nvPr/>
          </p:nvSpPr>
          <p:spPr bwMode="auto">
            <a:xfrm>
              <a:off x="3076" y="3076"/>
              <a:ext cx="1208" cy="3091"/>
            </a:xfrm>
            <a:custGeom>
              <a:avLst/>
              <a:gdLst>
                <a:gd name="T0" fmla="+- 0 3093 3093"/>
                <a:gd name="T1" fmla="*/ T0 w 1208"/>
                <a:gd name="T2" fmla="+- 0 3093 3093"/>
                <a:gd name="T3" fmla="*/ 3093 h 3091"/>
                <a:gd name="T4" fmla="+- 0 4301 3093"/>
                <a:gd name="T5" fmla="*/ T4 w 1208"/>
                <a:gd name="T6" fmla="+- 0 5938 3093"/>
                <a:gd name="T7" fmla="*/ 5938 h 3091"/>
                <a:gd name="T8" fmla="+- 0 4227 3093"/>
                <a:gd name="T9" fmla="*/ T8 w 1208"/>
                <a:gd name="T10" fmla="+- 0 5969 3093"/>
                <a:gd name="T11" fmla="*/ 5969 h 3091"/>
                <a:gd name="T12" fmla="+- 0 4154 3093"/>
                <a:gd name="T13" fmla="*/ T12 w 1208"/>
                <a:gd name="T14" fmla="+- 0 5997 3093"/>
                <a:gd name="T15" fmla="*/ 5997 h 3091"/>
                <a:gd name="T16" fmla="+- 0 4080 3093"/>
                <a:gd name="T17" fmla="*/ T16 w 1208"/>
                <a:gd name="T18" fmla="+- 0 6023 3093"/>
                <a:gd name="T19" fmla="*/ 6023 h 3091"/>
                <a:gd name="T20" fmla="+- 0 4007 3093"/>
                <a:gd name="T21" fmla="*/ T20 w 1208"/>
                <a:gd name="T22" fmla="+- 0 6047 3093"/>
                <a:gd name="T23" fmla="*/ 6047 h 3091"/>
                <a:gd name="T24" fmla="+- 0 3933 3093"/>
                <a:gd name="T25" fmla="*/ T24 w 1208"/>
                <a:gd name="T26" fmla="+- 0 6069 3093"/>
                <a:gd name="T27" fmla="*/ 6069 h 3091"/>
                <a:gd name="T28" fmla="+- 0 3859 3093"/>
                <a:gd name="T29" fmla="*/ T28 w 1208"/>
                <a:gd name="T30" fmla="+- 0 6089 3093"/>
                <a:gd name="T31" fmla="*/ 6089 h 3091"/>
                <a:gd name="T32" fmla="+- 0 3784 3093"/>
                <a:gd name="T33" fmla="*/ T32 w 1208"/>
                <a:gd name="T34" fmla="+- 0 6108 3093"/>
                <a:gd name="T35" fmla="*/ 6108 h 3091"/>
                <a:gd name="T36" fmla="+- 0 3710 3093"/>
                <a:gd name="T37" fmla="*/ T36 w 1208"/>
                <a:gd name="T38" fmla="+- 0 6124 3093"/>
                <a:gd name="T39" fmla="*/ 6124 h 3091"/>
                <a:gd name="T40" fmla="+- 0 3635 3093"/>
                <a:gd name="T41" fmla="*/ T40 w 1208"/>
                <a:gd name="T42" fmla="+- 0 6138 3093"/>
                <a:gd name="T43" fmla="*/ 6138 h 3091"/>
                <a:gd name="T44" fmla="+- 0 3559 3093"/>
                <a:gd name="T45" fmla="*/ T44 w 1208"/>
                <a:gd name="T46" fmla="+- 0 6150 3093"/>
                <a:gd name="T47" fmla="*/ 6150 h 3091"/>
                <a:gd name="T48" fmla="+- 0 3483 3093"/>
                <a:gd name="T49" fmla="*/ T48 w 1208"/>
                <a:gd name="T50" fmla="+- 0 6161 3093"/>
                <a:gd name="T51" fmla="*/ 6161 h 3091"/>
                <a:gd name="T52" fmla="+- 0 3407 3093"/>
                <a:gd name="T53" fmla="*/ T52 w 1208"/>
                <a:gd name="T54" fmla="+- 0 6169 3093"/>
                <a:gd name="T55" fmla="*/ 6169 h 3091"/>
                <a:gd name="T56" fmla="+- 0 3330 3093"/>
                <a:gd name="T57" fmla="*/ T56 w 1208"/>
                <a:gd name="T58" fmla="+- 0 6176 3093"/>
                <a:gd name="T59" fmla="*/ 6176 h 3091"/>
                <a:gd name="T60" fmla="+- 0 3252 3093"/>
                <a:gd name="T61" fmla="*/ T60 w 1208"/>
                <a:gd name="T62" fmla="+- 0 6180 3093"/>
                <a:gd name="T63" fmla="*/ 6180 h 3091"/>
                <a:gd name="T64" fmla="+- 0 3173 3093"/>
                <a:gd name="T65" fmla="*/ T64 w 1208"/>
                <a:gd name="T66" fmla="+- 0 6183 3093"/>
                <a:gd name="T67" fmla="*/ 6183 h 3091"/>
                <a:gd name="T68" fmla="+- 0 3093 3093"/>
                <a:gd name="T69" fmla="*/ T68 w 1208"/>
                <a:gd name="T70" fmla="+- 0 6184 3093"/>
                <a:gd name="T71" fmla="*/ 6184 h 3091"/>
                <a:gd name="T72" fmla="+- 0 3093 3093"/>
                <a:gd name="T73" fmla="*/ T72 w 1208"/>
                <a:gd name="T74" fmla="+- 0 3093 3093"/>
                <a:gd name="T75" fmla="*/ 3093 h 30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208" h="3091">
                  <a:moveTo>
                    <a:pt x="0" y="0"/>
                  </a:moveTo>
                  <a:lnTo>
                    <a:pt x="1208" y="2845"/>
                  </a:lnTo>
                  <a:lnTo>
                    <a:pt x="1134" y="2876"/>
                  </a:lnTo>
                  <a:lnTo>
                    <a:pt x="1061" y="2904"/>
                  </a:lnTo>
                  <a:lnTo>
                    <a:pt x="987" y="2930"/>
                  </a:lnTo>
                  <a:lnTo>
                    <a:pt x="914" y="2954"/>
                  </a:lnTo>
                  <a:lnTo>
                    <a:pt x="840" y="2976"/>
                  </a:lnTo>
                  <a:lnTo>
                    <a:pt x="766" y="2996"/>
                  </a:lnTo>
                  <a:lnTo>
                    <a:pt x="691" y="3015"/>
                  </a:lnTo>
                  <a:lnTo>
                    <a:pt x="617" y="3031"/>
                  </a:lnTo>
                  <a:lnTo>
                    <a:pt x="542" y="3045"/>
                  </a:lnTo>
                  <a:lnTo>
                    <a:pt x="466" y="3057"/>
                  </a:lnTo>
                  <a:lnTo>
                    <a:pt x="390" y="3068"/>
                  </a:lnTo>
                  <a:lnTo>
                    <a:pt x="314" y="3076"/>
                  </a:lnTo>
                  <a:lnTo>
                    <a:pt x="237" y="3083"/>
                  </a:lnTo>
                  <a:lnTo>
                    <a:pt x="159" y="3087"/>
                  </a:lnTo>
                  <a:lnTo>
                    <a:pt x="80" y="3090"/>
                  </a:lnTo>
                  <a:lnTo>
                    <a:pt x="0" y="3091"/>
                  </a:lnTo>
                  <a:lnTo>
                    <a:pt x="0" y="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7" name="Freeform 33"/>
            <p:cNvSpPr>
              <a:spLocks/>
            </p:cNvSpPr>
            <p:nvPr/>
          </p:nvSpPr>
          <p:spPr bwMode="auto">
            <a:xfrm>
              <a:off x="3093" y="3093"/>
              <a:ext cx="2186" cy="2846"/>
            </a:xfrm>
            <a:custGeom>
              <a:avLst/>
              <a:gdLst>
                <a:gd name="T0" fmla="+- 0 3093 3093"/>
                <a:gd name="T1" fmla="*/ T0 w 2186"/>
                <a:gd name="T2" fmla="+- 0 3093 3093"/>
                <a:gd name="T3" fmla="*/ 3093 h 2846"/>
                <a:gd name="T4" fmla="+- 0 4301 3093"/>
                <a:gd name="T5" fmla="*/ T4 w 2186"/>
                <a:gd name="T6" fmla="+- 0 5938 3093"/>
                <a:gd name="T7" fmla="*/ 5938 h 2846"/>
                <a:gd name="T8" fmla="+- 0 4378 3093"/>
                <a:gd name="T9" fmla="*/ T8 w 2186"/>
                <a:gd name="T10" fmla="+- 0 5905 3093"/>
                <a:gd name="T11" fmla="*/ 5905 h 2846"/>
                <a:gd name="T12" fmla="+- 0 4453 3093"/>
                <a:gd name="T13" fmla="*/ T12 w 2186"/>
                <a:gd name="T14" fmla="+- 0 5870 3093"/>
                <a:gd name="T15" fmla="*/ 5870 h 2846"/>
                <a:gd name="T16" fmla="+- 0 4524 3093"/>
                <a:gd name="T17" fmla="*/ T16 w 2186"/>
                <a:gd name="T18" fmla="+- 0 5835 3093"/>
                <a:gd name="T19" fmla="*/ 5835 h 2846"/>
                <a:gd name="T20" fmla="+- 0 4594 3093"/>
                <a:gd name="T21" fmla="*/ T20 w 2186"/>
                <a:gd name="T22" fmla="+- 0 5798 3093"/>
                <a:gd name="T23" fmla="*/ 5798 h 2846"/>
                <a:gd name="T24" fmla="+- 0 4662 3093"/>
                <a:gd name="T25" fmla="*/ T24 w 2186"/>
                <a:gd name="T26" fmla="+- 0 5760 3093"/>
                <a:gd name="T27" fmla="*/ 5760 h 2846"/>
                <a:gd name="T28" fmla="+- 0 4728 3093"/>
                <a:gd name="T29" fmla="*/ T28 w 2186"/>
                <a:gd name="T30" fmla="+- 0 5721 3093"/>
                <a:gd name="T31" fmla="*/ 5721 h 2846"/>
                <a:gd name="T32" fmla="+- 0 4792 3093"/>
                <a:gd name="T33" fmla="*/ T32 w 2186"/>
                <a:gd name="T34" fmla="+- 0 5680 3093"/>
                <a:gd name="T35" fmla="*/ 5680 h 2846"/>
                <a:gd name="T36" fmla="+- 0 4855 3093"/>
                <a:gd name="T37" fmla="*/ T36 w 2186"/>
                <a:gd name="T38" fmla="+- 0 5638 3093"/>
                <a:gd name="T39" fmla="*/ 5638 h 2846"/>
                <a:gd name="T40" fmla="+- 0 4917 3093"/>
                <a:gd name="T41" fmla="*/ T40 w 2186"/>
                <a:gd name="T42" fmla="+- 0 5593 3093"/>
                <a:gd name="T43" fmla="*/ 5593 h 2846"/>
                <a:gd name="T44" fmla="+- 0 4978 3093"/>
                <a:gd name="T45" fmla="*/ T44 w 2186"/>
                <a:gd name="T46" fmla="+- 0 5547 3093"/>
                <a:gd name="T47" fmla="*/ 5547 h 2846"/>
                <a:gd name="T48" fmla="+- 0 5039 3093"/>
                <a:gd name="T49" fmla="*/ T48 w 2186"/>
                <a:gd name="T50" fmla="+- 0 5498 3093"/>
                <a:gd name="T51" fmla="*/ 5498 h 2846"/>
                <a:gd name="T52" fmla="+- 0 5099 3093"/>
                <a:gd name="T53" fmla="*/ T52 w 2186"/>
                <a:gd name="T54" fmla="+- 0 5447 3093"/>
                <a:gd name="T55" fmla="*/ 5447 h 2846"/>
                <a:gd name="T56" fmla="+- 0 5159 3093"/>
                <a:gd name="T57" fmla="*/ T56 w 2186"/>
                <a:gd name="T58" fmla="+- 0 5394 3093"/>
                <a:gd name="T59" fmla="*/ 5394 h 2846"/>
                <a:gd name="T60" fmla="+- 0 5219 3093"/>
                <a:gd name="T61" fmla="*/ T60 w 2186"/>
                <a:gd name="T62" fmla="+- 0 5338 3093"/>
                <a:gd name="T63" fmla="*/ 5338 h 2846"/>
                <a:gd name="T64" fmla="+- 0 5279 3093"/>
                <a:gd name="T65" fmla="*/ T64 w 2186"/>
                <a:gd name="T66" fmla="+- 0 5279 3093"/>
                <a:gd name="T67" fmla="*/ 5279 h 2846"/>
                <a:gd name="T68" fmla="+- 0 3093 3093"/>
                <a:gd name="T69" fmla="*/ T68 w 2186"/>
                <a:gd name="T70" fmla="+- 0 3093 3093"/>
                <a:gd name="T71" fmla="*/ 3093 h 28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186" h="2846">
                  <a:moveTo>
                    <a:pt x="0" y="0"/>
                  </a:moveTo>
                  <a:lnTo>
                    <a:pt x="1208" y="2845"/>
                  </a:lnTo>
                  <a:lnTo>
                    <a:pt x="1285" y="2812"/>
                  </a:lnTo>
                  <a:lnTo>
                    <a:pt x="1360" y="2777"/>
                  </a:lnTo>
                  <a:lnTo>
                    <a:pt x="1431" y="2742"/>
                  </a:lnTo>
                  <a:lnTo>
                    <a:pt x="1501" y="2705"/>
                  </a:lnTo>
                  <a:lnTo>
                    <a:pt x="1569" y="2667"/>
                  </a:lnTo>
                  <a:lnTo>
                    <a:pt x="1635" y="2628"/>
                  </a:lnTo>
                  <a:lnTo>
                    <a:pt x="1699" y="2587"/>
                  </a:lnTo>
                  <a:lnTo>
                    <a:pt x="1762" y="2545"/>
                  </a:lnTo>
                  <a:lnTo>
                    <a:pt x="1824" y="2500"/>
                  </a:lnTo>
                  <a:lnTo>
                    <a:pt x="1885" y="2454"/>
                  </a:lnTo>
                  <a:lnTo>
                    <a:pt x="1946" y="2405"/>
                  </a:lnTo>
                  <a:lnTo>
                    <a:pt x="2006" y="2354"/>
                  </a:lnTo>
                  <a:lnTo>
                    <a:pt x="2066" y="2301"/>
                  </a:lnTo>
                  <a:lnTo>
                    <a:pt x="2126" y="2245"/>
                  </a:lnTo>
                  <a:lnTo>
                    <a:pt x="2186" y="218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8" name="Freeform 32"/>
            <p:cNvSpPr>
              <a:spLocks/>
            </p:cNvSpPr>
            <p:nvPr/>
          </p:nvSpPr>
          <p:spPr bwMode="auto">
            <a:xfrm>
              <a:off x="3093" y="3093"/>
              <a:ext cx="2186" cy="2846"/>
            </a:xfrm>
            <a:custGeom>
              <a:avLst/>
              <a:gdLst>
                <a:gd name="T0" fmla="+- 0 3093 3093"/>
                <a:gd name="T1" fmla="*/ T0 w 2186"/>
                <a:gd name="T2" fmla="+- 0 3093 3093"/>
                <a:gd name="T3" fmla="*/ 3093 h 2846"/>
                <a:gd name="T4" fmla="+- 0 5279 3093"/>
                <a:gd name="T5" fmla="*/ T4 w 2186"/>
                <a:gd name="T6" fmla="+- 0 5279 3093"/>
                <a:gd name="T7" fmla="*/ 5279 h 2846"/>
                <a:gd name="T8" fmla="+- 0 5219 3093"/>
                <a:gd name="T9" fmla="*/ T8 w 2186"/>
                <a:gd name="T10" fmla="+- 0 5338 3093"/>
                <a:gd name="T11" fmla="*/ 5338 h 2846"/>
                <a:gd name="T12" fmla="+- 0 5159 3093"/>
                <a:gd name="T13" fmla="*/ T12 w 2186"/>
                <a:gd name="T14" fmla="+- 0 5394 3093"/>
                <a:gd name="T15" fmla="*/ 5394 h 2846"/>
                <a:gd name="T16" fmla="+- 0 5099 3093"/>
                <a:gd name="T17" fmla="*/ T16 w 2186"/>
                <a:gd name="T18" fmla="+- 0 5447 3093"/>
                <a:gd name="T19" fmla="*/ 5447 h 2846"/>
                <a:gd name="T20" fmla="+- 0 5039 3093"/>
                <a:gd name="T21" fmla="*/ T20 w 2186"/>
                <a:gd name="T22" fmla="+- 0 5498 3093"/>
                <a:gd name="T23" fmla="*/ 5498 h 2846"/>
                <a:gd name="T24" fmla="+- 0 4978 3093"/>
                <a:gd name="T25" fmla="*/ T24 w 2186"/>
                <a:gd name="T26" fmla="+- 0 5547 3093"/>
                <a:gd name="T27" fmla="*/ 5547 h 2846"/>
                <a:gd name="T28" fmla="+- 0 4917 3093"/>
                <a:gd name="T29" fmla="*/ T28 w 2186"/>
                <a:gd name="T30" fmla="+- 0 5593 3093"/>
                <a:gd name="T31" fmla="*/ 5593 h 2846"/>
                <a:gd name="T32" fmla="+- 0 4855 3093"/>
                <a:gd name="T33" fmla="*/ T32 w 2186"/>
                <a:gd name="T34" fmla="+- 0 5638 3093"/>
                <a:gd name="T35" fmla="*/ 5638 h 2846"/>
                <a:gd name="T36" fmla="+- 0 4792 3093"/>
                <a:gd name="T37" fmla="*/ T36 w 2186"/>
                <a:gd name="T38" fmla="+- 0 5680 3093"/>
                <a:gd name="T39" fmla="*/ 5680 h 2846"/>
                <a:gd name="T40" fmla="+- 0 4728 3093"/>
                <a:gd name="T41" fmla="*/ T40 w 2186"/>
                <a:gd name="T42" fmla="+- 0 5721 3093"/>
                <a:gd name="T43" fmla="*/ 5721 h 2846"/>
                <a:gd name="T44" fmla="+- 0 4662 3093"/>
                <a:gd name="T45" fmla="*/ T44 w 2186"/>
                <a:gd name="T46" fmla="+- 0 5760 3093"/>
                <a:gd name="T47" fmla="*/ 5760 h 2846"/>
                <a:gd name="T48" fmla="+- 0 4594 3093"/>
                <a:gd name="T49" fmla="*/ T48 w 2186"/>
                <a:gd name="T50" fmla="+- 0 5798 3093"/>
                <a:gd name="T51" fmla="*/ 5798 h 2846"/>
                <a:gd name="T52" fmla="+- 0 4524 3093"/>
                <a:gd name="T53" fmla="*/ T52 w 2186"/>
                <a:gd name="T54" fmla="+- 0 5835 3093"/>
                <a:gd name="T55" fmla="*/ 5835 h 2846"/>
                <a:gd name="T56" fmla="+- 0 4453 3093"/>
                <a:gd name="T57" fmla="*/ T56 w 2186"/>
                <a:gd name="T58" fmla="+- 0 5870 3093"/>
                <a:gd name="T59" fmla="*/ 5870 h 2846"/>
                <a:gd name="T60" fmla="+- 0 4378 3093"/>
                <a:gd name="T61" fmla="*/ T60 w 2186"/>
                <a:gd name="T62" fmla="+- 0 5905 3093"/>
                <a:gd name="T63" fmla="*/ 5905 h 2846"/>
                <a:gd name="T64" fmla="+- 0 4301 3093"/>
                <a:gd name="T65" fmla="*/ T64 w 2186"/>
                <a:gd name="T66" fmla="+- 0 5938 3093"/>
                <a:gd name="T67" fmla="*/ 5938 h 2846"/>
                <a:gd name="T68" fmla="+- 0 3093 3093"/>
                <a:gd name="T69" fmla="*/ T68 w 2186"/>
                <a:gd name="T70" fmla="+- 0 3093 3093"/>
                <a:gd name="T71" fmla="*/ 3093 h 28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186" h="2846">
                  <a:moveTo>
                    <a:pt x="0" y="0"/>
                  </a:moveTo>
                  <a:lnTo>
                    <a:pt x="2186" y="2186"/>
                  </a:lnTo>
                  <a:lnTo>
                    <a:pt x="2126" y="2245"/>
                  </a:lnTo>
                  <a:lnTo>
                    <a:pt x="2066" y="2301"/>
                  </a:lnTo>
                  <a:lnTo>
                    <a:pt x="2006" y="2354"/>
                  </a:lnTo>
                  <a:lnTo>
                    <a:pt x="1946" y="2405"/>
                  </a:lnTo>
                  <a:lnTo>
                    <a:pt x="1885" y="2454"/>
                  </a:lnTo>
                  <a:lnTo>
                    <a:pt x="1824" y="2500"/>
                  </a:lnTo>
                  <a:lnTo>
                    <a:pt x="1762" y="2545"/>
                  </a:lnTo>
                  <a:lnTo>
                    <a:pt x="1699" y="2587"/>
                  </a:lnTo>
                  <a:lnTo>
                    <a:pt x="1635" y="2628"/>
                  </a:lnTo>
                  <a:lnTo>
                    <a:pt x="1569" y="2667"/>
                  </a:lnTo>
                  <a:lnTo>
                    <a:pt x="1501" y="2705"/>
                  </a:lnTo>
                  <a:lnTo>
                    <a:pt x="1431" y="2742"/>
                  </a:lnTo>
                  <a:lnTo>
                    <a:pt x="1360" y="2777"/>
                  </a:lnTo>
                  <a:lnTo>
                    <a:pt x="1285" y="2812"/>
                  </a:lnTo>
                  <a:lnTo>
                    <a:pt x="1208" y="2845"/>
                  </a:lnTo>
                  <a:lnTo>
                    <a:pt x="0" y="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29" name="Freeform 31"/>
            <p:cNvSpPr>
              <a:spLocks/>
            </p:cNvSpPr>
            <p:nvPr/>
          </p:nvSpPr>
          <p:spPr bwMode="auto">
            <a:xfrm>
              <a:off x="3093" y="3093"/>
              <a:ext cx="2866" cy="2186"/>
            </a:xfrm>
            <a:custGeom>
              <a:avLst/>
              <a:gdLst>
                <a:gd name="T0" fmla="+- 0 3093 3093"/>
                <a:gd name="T1" fmla="*/ T0 w 2866"/>
                <a:gd name="T2" fmla="+- 0 3093 3093"/>
                <a:gd name="T3" fmla="*/ 3093 h 2186"/>
                <a:gd name="T4" fmla="+- 0 5279 3093"/>
                <a:gd name="T5" fmla="*/ T4 w 2866"/>
                <a:gd name="T6" fmla="+- 0 5279 3093"/>
                <a:gd name="T7" fmla="*/ 5279 h 2186"/>
                <a:gd name="T8" fmla="+- 0 5334 3093"/>
                <a:gd name="T9" fmla="*/ T8 w 2866"/>
                <a:gd name="T10" fmla="+- 0 5222 3093"/>
                <a:gd name="T11" fmla="*/ 5222 h 2186"/>
                <a:gd name="T12" fmla="+- 0 5388 3093"/>
                <a:gd name="T13" fmla="*/ T12 w 2866"/>
                <a:gd name="T14" fmla="+- 0 5164 3093"/>
                <a:gd name="T15" fmla="*/ 5164 h 2186"/>
                <a:gd name="T16" fmla="+- 0 5440 3093"/>
                <a:gd name="T17" fmla="*/ T16 w 2866"/>
                <a:gd name="T18" fmla="+- 0 5106 3093"/>
                <a:gd name="T19" fmla="*/ 5106 h 2186"/>
                <a:gd name="T20" fmla="+- 0 5490 3093"/>
                <a:gd name="T21" fmla="*/ T20 w 2866"/>
                <a:gd name="T22" fmla="+- 0 5047 3093"/>
                <a:gd name="T23" fmla="*/ 5047 h 2186"/>
                <a:gd name="T24" fmla="+- 0 5538 3093"/>
                <a:gd name="T25" fmla="*/ T24 w 2866"/>
                <a:gd name="T26" fmla="+- 0 4986 3093"/>
                <a:gd name="T27" fmla="*/ 4986 h 2186"/>
                <a:gd name="T28" fmla="+- 0 5584 3093"/>
                <a:gd name="T29" fmla="*/ T28 w 2866"/>
                <a:gd name="T30" fmla="+- 0 4925 3093"/>
                <a:gd name="T31" fmla="*/ 4925 h 2186"/>
                <a:gd name="T32" fmla="+- 0 5629 3093"/>
                <a:gd name="T33" fmla="*/ T32 w 2866"/>
                <a:gd name="T34" fmla="+- 0 4863 3093"/>
                <a:gd name="T35" fmla="*/ 4863 h 2186"/>
                <a:gd name="T36" fmla="+- 0 5672 3093"/>
                <a:gd name="T37" fmla="*/ T36 w 2866"/>
                <a:gd name="T38" fmla="+- 0 4800 3093"/>
                <a:gd name="T39" fmla="*/ 4800 h 2186"/>
                <a:gd name="T40" fmla="+- 0 5713 3093"/>
                <a:gd name="T41" fmla="*/ T40 w 2866"/>
                <a:gd name="T42" fmla="+- 0 4736 3093"/>
                <a:gd name="T43" fmla="*/ 4736 h 2186"/>
                <a:gd name="T44" fmla="+- 0 5753 3093"/>
                <a:gd name="T45" fmla="*/ T44 w 2866"/>
                <a:gd name="T46" fmla="+- 0 4671 3093"/>
                <a:gd name="T47" fmla="*/ 4671 h 2186"/>
                <a:gd name="T48" fmla="+- 0 5791 3093"/>
                <a:gd name="T49" fmla="*/ T48 w 2866"/>
                <a:gd name="T50" fmla="+- 0 4604 3093"/>
                <a:gd name="T51" fmla="*/ 4604 h 2186"/>
                <a:gd name="T52" fmla="+- 0 5828 3093"/>
                <a:gd name="T53" fmla="*/ T52 w 2866"/>
                <a:gd name="T54" fmla="+- 0 4536 3093"/>
                <a:gd name="T55" fmla="*/ 4536 h 2186"/>
                <a:gd name="T56" fmla="+- 0 5863 3093"/>
                <a:gd name="T57" fmla="*/ T56 w 2866"/>
                <a:gd name="T58" fmla="+- 0 4467 3093"/>
                <a:gd name="T59" fmla="*/ 4467 h 2186"/>
                <a:gd name="T60" fmla="+- 0 5896 3093"/>
                <a:gd name="T61" fmla="*/ T60 w 2866"/>
                <a:gd name="T62" fmla="+- 0 4396 3093"/>
                <a:gd name="T63" fmla="*/ 4396 h 2186"/>
                <a:gd name="T64" fmla="+- 0 5928 3093"/>
                <a:gd name="T65" fmla="*/ T64 w 2866"/>
                <a:gd name="T66" fmla="+- 0 4325 3093"/>
                <a:gd name="T67" fmla="*/ 4325 h 2186"/>
                <a:gd name="T68" fmla="+- 0 5959 3093"/>
                <a:gd name="T69" fmla="*/ T68 w 2866"/>
                <a:gd name="T70" fmla="+- 0 4251 3093"/>
                <a:gd name="T71" fmla="*/ 4251 h 2186"/>
                <a:gd name="T72" fmla="+- 0 3093 3093"/>
                <a:gd name="T73" fmla="*/ T72 w 2866"/>
                <a:gd name="T74" fmla="+- 0 3093 3093"/>
                <a:gd name="T75" fmla="*/ 3093 h 2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866" h="2186">
                  <a:moveTo>
                    <a:pt x="0" y="0"/>
                  </a:moveTo>
                  <a:lnTo>
                    <a:pt x="2186" y="2186"/>
                  </a:lnTo>
                  <a:lnTo>
                    <a:pt x="2241" y="2129"/>
                  </a:lnTo>
                  <a:lnTo>
                    <a:pt x="2295" y="2071"/>
                  </a:lnTo>
                  <a:lnTo>
                    <a:pt x="2347" y="2013"/>
                  </a:lnTo>
                  <a:lnTo>
                    <a:pt x="2397" y="1954"/>
                  </a:lnTo>
                  <a:lnTo>
                    <a:pt x="2445" y="1893"/>
                  </a:lnTo>
                  <a:lnTo>
                    <a:pt x="2491" y="1832"/>
                  </a:lnTo>
                  <a:lnTo>
                    <a:pt x="2536" y="1770"/>
                  </a:lnTo>
                  <a:lnTo>
                    <a:pt x="2579" y="1707"/>
                  </a:lnTo>
                  <a:lnTo>
                    <a:pt x="2620" y="1643"/>
                  </a:lnTo>
                  <a:lnTo>
                    <a:pt x="2660" y="1578"/>
                  </a:lnTo>
                  <a:lnTo>
                    <a:pt x="2698" y="1511"/>
                  </a:lnTo>
                  <a:lnTo>
                    <a:pt x="2735" y="1443"/>
                  </a:lnTo>
                  <a:lnTo>
                    <a:pt x="2770" y="1374"/>
                  </a:lnTo>
                  <a:lnTo>
                    <a:pt x="2803" y="1303"/>
                  </a:lnTo>
                  <a:lnTo>
                    <a:pt x="2835" y="1232"/>
                  </a:lnTo>
                  <a:lnTo>
                    <a:pt x="2866" y="115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0" name="Freeform 30"/>
            <p:cNvSpPr>
              <a:spLocks/>
            </p:cNvSpPr>
            <p:nvPr/>
          </p:nvSpPr>
          <p:spPr bwMode="auto">
            <a:xfrm>
              <a:off x="3093" y="3093"/>
              <a:ext cx="2866" cy="2186"/>
            </a:xfrm>
            <a:custGeom>
              <a:avLst/>
              <a:gdLst>
                <a:gd name="T0" fmla="+- 0 3093 3093"/>
                <a:gd name="T1" fmla="*/ T0 w 2866"/>
                <a:gd name="T2" fmla="+- 0 3093 3093"/>
                <a:gd name="T3" fmla="*/ 3093 h 2186"/>
                <a:gd name="T4" fmla="+- 0 5959 3093"/>
                <a:gd name="T5" fmla="*/ T4 w 2866"/>
                <a:gd name="T6" fmla="+- 0 4251 3093"/>
                <a:gd name="T7" fmla="*/ 4251 h 2186"/>
                <a:gd name="T8" fmla="+- 0 5928 3093"/>
                <a:gd name="T9" fmla="*/ T8 w 2866"/>
                <a:gd name="T10" fmla="+- 0 4325 3093"/>
                <a:gd name="T11" fmla="*/ 4325 h 2186"/>
                <a:gd name="T12" fmla="+- 0 5896 3093"/>
                <a:gd name="T13" fmla="*/ T12 w 2866"/>
                <a:gd name="T14" fmla="+- 0 4396 3093"/>
                <a:gd name="T15" fmla="*/ 4396 h 2186"/>
                <a:gd name="T16" fmla="+- 0 5863 3093"/>
                <a:gd name="T17" fmla="*/ T16 w 2866"/>
                <a:gd name="T18" fmla="+- 0 4467 3093"/>
                <a:gd name="T19" fmla="*/ 4467 h 2186"/>
                <a:gd name="T20" fmla="+- 0 5828 3093"/>
                <a:gd name="T21" fmla="*/ T20 w 2866"/>
                <a:gd name="T22" fmla="+- 0 4536 3093"/>
                <a:gd name="T23" fmla="*/ 4536 h 2186"/>
                <a:gd name="T24" fmla="+- 0 5791 3093"/>
                <a:gd name="T25" fmla="*/ T24 w 2866"/>
                <a:gd name="T26" fmla="+- 0 4604 3093"/>
                <a:gd name="T27" fmla="*/ 4604 h 2186"/>
                <a:gd name="T28" fmla="+- 0 5753 3093"/>
                <a:gd name="T29" fmla="*/ T28 w 2866"/>
                <a:gd name="T30" fmla="+- 0 4671 3093"/>
                <a:gd name="T31" fmla="*/ 4671 h 2186"/>
                <a:gd name="T32" fmla="+- 0 5713 3093"/>
                <a:gd name="T33" fmla="*/ T32 w 2866"/>
                <a:gd name="T34" fmla="+- 0 4736 3093"/>
                <a:gd name="T35" fmla="*/ 4736 h 2186"/>
                <a:gd name="T36" fmla="+- 0 5672 3093"/>
                <a:gd name="T37" fmla="*/ T36 w 2866"/>
                <a:gd name="T38" fmla="+- 0 4800 3093"/>
                <a:gd name="T39" fmla="*/ 4800 h 2186"/>
                <a:gd name="T40" fmla="+- 0 5629 3093"/>
                <a:gd name="T41" fmla="*/ T40 w 2866"/>
                <a:gd name="T42" fmla="+- 0 4863 3093"/>
                <a:gd name="T43" fmla="*/ 4863 h 2186"/>
                <a:gd name="T44" fmla="+- 0 5584 3093"/>
                <a:gd name="T45" fmla="*/ T44 w 2866"/>
                <a:gd name="T46" fmla="+- 0 4925 3093"/>
                <a:gd name="T47" fmla="*/ 4925 h 2186"/>
                <a:gd name="T48" fmla="+- 0 5538 3093"/>
                <a:gd name="T49" fmla="*/ T48 w 2866"/>
                <a:gd name="T50" fmla="+- 0 4986 3093"/>
                <a:gd name="T51" fmla="*/ 4986 h 2186"/>
                <a:gd name="T52" fmla="+- 0 5490 3093"/>
                <a:gd name="T53" fmla="*/ T52 w 2866"/>
                <a:gd name="T54" fmla="+- 0 5047 3093"/>
                <a:gd name="T55" fmla="*/ 5047 h 2186"/>
                <a:gd name="T56" fmla="+- 0 5440 3093"/>
                <a:gd name="T57" fmla="*/ T56 w 2866"/>
                <a:gd name="T58" fmla="+- 0 5106 3093"/>
                <a:gd name="T59" fmla="*/ 5106 h 2186"/>
                <a:gd name="T60" fmla="+- 0 5388 3093"/>
                <a:gd name="T61" fmla="*/ T60 w 2866"/>
                <a:gd name="T62" fmla="+- 0 5164 3093"/>
                <a:gd name="T63" fmla="*/ 5164 h 2186"/>
                <a:gd name="T64" fmla="+- 0 5334 3093"/>
                <a:gd name="T65" fmla="*/ T64 w 2866"/>
                <a:gd name="T66" fmla="+- 0 5222 3093"/>
                <a:gd name="T67" fmla="*/ 5222 h 2186"/>
                <a:gd name="T68" fmla="+- 0 5279 3093"/>
                <a:gd name="T69" fmla="*/ T68 w 2866"/>
                <a:gd name="T70" fmla="+- 0 5279 3093"/>
                <a:gd name="T71" fmla="*/ 5279 h 2186"/>
                <a:gd name="T72" fmla="+- 0 3093 3093"/>
                <a:gd name="T73" fmla="*/ T72 w 2866"/>
                <a:gd name="T74" fmla="+- 0 3093 3093"/>
                <a:gd name="T75" fmla="*/ 3093 h 2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866" h="2186">
                  <a:moveTo>
                    <a:pt x="0" y="0"/>
                  </a:moveTo>
                  <a:lnTo>
                    <a:pt x="2866" y="1158"/>
                  </a:lnTo>
                  <a:lnTo>
                    <a:pt x="2835" y="1232"/>
                  </a:lnTo>
                  <a:lnTo>
                    <a:pt x="2803" y="1303"/>
                  </a:lnTo>
                  <a:lnTo>
                    <a:pt x="2770" y="1374"/>
                  </a:lnTo>
                  <a:lnTo>
                    <a:pt x="2735" y="1443"/>
                  </a:lnTo>
                  <a:lnTo>
                    <a:pt x="2698" y="1511"/>
                  </a:lnTo>
                  <a:lnTo>
                    <a:pt x="2660" y="1578"/>
                  </a:lnTo>
                  <a:lnTo>
                    <a:pt x="2620" y="1643"/>
                  </a:lnTo>
                  <a:lnTo>
                    <a:pt x="2579" y="1707"/>
                  </a:lnTo>
                  <a:lnTo>
                    <a:pt x="2536" y="1770"/>
                  </a:lnTo>
                  <a:lnTo>
                    <a:pt x="2491" y="1832"/>
                  </a:lnTo>
                  <a:lnTo>
                    <a:pt x="2445" y="1893"/>
                  </a:lnTo>
                  <a:lnTo>
                    <a:pt x="2397" y="1954"/>
                  </a:lnTo>
                  <a:lnTo>
                    <a:pt x="2347" y="2013"/>
                  </a:lnTo>
                  <a:lnTo>
                    <a:pt x="2295" y="2071"/>
                  </a:lnTo>
                  <a:lnTo>
                    <a:pt x="2241" y="2129"/>
                  </a:lnTo>
                  <a:lnTo>
                    <a:pt x="2186" y="2186"/>
                  </a:lnTo>
                  <a:lnTo>
                    <a:pt x="0" y="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1" name="Freeform 29"/>
            <p:cNvSpPr>
              <a:spLocks/>
            </p:cNvSpPr>
            <p:nvPr/>
          </p:nvSpPr>
          <p:spPr bwMode="auto">
            <a:xfrm>
              <a:off x="3093" y="3093"/>
              <a:ext cx="3091" cy="1158"/>
            </a:xfrm>
            <a:custGeom>
              <a:avLst/>
              <a:gdLst>
                <a:gd name="T0" fmla="+- 0 6184 3093"/>
                <a:gd name="T1" fmla="*/ T0 w 3091"/>
                <a:gd name="T2" fmla="+- 0 3093 3093"/>
                <a:gd name="T3" fmla="*/ 3093 h 1158"/>
                <a:gd name="T4" fmla="+- 0 3093 3093"/>
                <a:gd name="T5" fmla="*/ T4 w 3091"/>
                <a:gd name="T6" fmla="+- 0 3093 3093"/>
                <a:gd name="T7" fmla="*/ 3093 h 1158"/>
                <a:gd name="T8" fmla="+- 0 5959 3093"/>
                <a:gd name="T9" fmla="*/ T8 w 3091"/>
                <a:gd name="T10" fmla="+- 0 4251 3093"/>
                <a:gd name="T11" fmla="*/ 4251 h 1158"/>
                <a:gd name="T12" fmla="+- 0 5990 3093"/>
                <a:gd name="T13" fmla="*/ T12 w 3091"/>
                <a:gd name="T14" fmla="+- 0 4173 3093"/>
                <a:gd name="T15" fmla="*/ 4173 h 1158"/>
                <a:gd name="T16" fmla="+- 0 6018 3093"/>
                <a:gd name="T17" fmla="*/ T16 w 3091"/>
                <a:gd name="T18" fmla="+- 0 4096 3093"/>
                <a:gd name="T19" fmla="*/ 4096 h 1158"/>
                <a:gd name="T20" fmla="+- 0 6044 3093"/>
                <a:gd name="T21" fmla="*/ T20 w 3091"/>
                <a:gd name="T22" fmla="+- 0 4020 3093"/>
                <a:gd name="T23" fmla="*/ 4020 h 1158"/>
                <a:gd name="T24" fmla="+- 0 6067 3093"/>
                <a:gd name="T25" fmla="*/ T24 w 3091"/>
                <a:gd name="T26" fmla="+- 0 3945 3093"/>
                <a:gd name="T27" fmla="*/ 3945 h 1158"/>
                <a:gd name="T28" fmla="+- 0 6088 3093"/>
                <a:gd name="T29" fmla="*/ T28 w 3091"/>
                <a:gd name="T30" fmla="+- 0 3870 3093"/>
                <a:gd name="T31" fmla="*/ 3870 h 1158"/>
                <a:gd name="T32" fmla="+- 0 6107 3093"/>
                <a:gd name="T33" fmla="*/ T32 w 3091"/>
                <a:gd name="T34" fmla="+- 0 3796 3093"/>
                <a:gd name="T35" fmla="*/ 3796 h 1158"/>
                <a:gd name="T36" fmla="+- 0 6124 3093"/>
                <a:gd name="T37" fmla="*/ T36 w 3091"/>
                <a:gd name="T38" fmla="+- 0 3721 3093"/>
                <a:gd name="T39" fmla="*/ 3721 h 1158"/>
                <a:gd name="T40" fmla="+- 0 6138 3093"/>
                <a:gd name="T41" fmla="*/ T40 w 3091"/>
                <a:gd name="T42" fmla="+- 0 3646 3093"/>
                <a:gd name="T43" fmla="*/ 3646 h 1158"/>
                <a:gd name="T44" fmla="+- 0 6151 3093"/>
                <a:gd name="T45" fmla="*/ T44 w 3091"/>
                <a:gd name="T46" fmla="+- 0 3571 3093"/>
                <a:gd name="T47" fmla="*/ 3571 h 1158"/>
                <a:gd name="T48" fmla="+- 0 6161 3093"/>
                <a:gd name="T49" fmla="*/ T48 w 3091"/>
                <a:gd name="T50" fmla="+- 0 3495 3093"/>
                <a:gd name="T51" fmla="*/ 3495 h 1158"/>
                <a:gd name="T52" fmla="+- 0 6170 3093"/>
                <a:gd name="T53" fmla="*/ T52 w 3091"/>
                <a:gd name="T54" fmla="+- 0 3418 3093"/>
                <a:gd name="T55" fmla="*/ 3418 h 1158"/>
                <a:gd name="T56" fmla="+- 0 6176 3093"/>
                <a:gd name="T57" fmla="*/ T56 w 3091"/>
                <a:gd name="T58" fmla="+- 0 3340 3093"/>
                <a:gd name="T59" fmla="*/ 3340 h 1158"/>
                <a:gd name="T60" fmla="+- 0 6180 3093"/>
                <a:gd name="T61" fmla="*/ T60 w 3091"/>
                <a:gd name="T62" fmla="+- 0 3259 3093"/>
                <a:gd name="T63" fmla="*/ 3259 h 1158"/>
                <a:gd name="T64" fmla="+- 0 6183 3093"/>
                <a:gd name="T65" fmla="*/ T64 w 3091"/>
                <a:gd name="T66" fmla="+- 0 3177 3093"/>
                <a:gd name="T67" fmla="*/ 3177 h 1158"/>
                <a:gd name="T68" fmla="+- 0 6184 3093"/>
                <a:gd name="T69" fmla="*/ T68 w 3091"/>
                <a:gd name="T70" fmla="+- 0 3093 3093"/>
                <a:gd name="T71" fmla="*/ 3093 h 1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091" h="1158">
                  <a:moveTo>
                    <a:pt x="3091" y="0"/>
                  </a:moveTo>
                  <a:lnTo>
                    <a:pt x="0" y="0"/>
                  </a:lnTo>
                  <a:lnTo>
                    <a:pt x="2866" y="1158"/>
                  </a:lnTo>
                  <a:lnTo>
                    <a:pt x="2897" y="1080"/>
                  </a:lnTo>
                  <a:lnTo>
                    <a:pt x="2925" y="1003"/>
                  </a:lnTo>
                  <a:lnTo>
                    <a:pt x="2951" y="927"/>
                  </a:lnTo>
                  <a:lnTo>
                    <a:pt x="2974" y="852"/>
                  </a:lnTo>
                  <a:lnTo>
                    <a:pt x="2995" y="777"/>
                  </a:lnTo>
                  <a:lnTo>
                    <a:pt x="3014" y="703"/>
                  </a:lnTo>
                  <a:lnTo>
                    <a:pt x="3031" y="628"/>
                  </a:lnTo>
                  <a:lnTo>
                    <a:pt x="3045" y="553"/>
                  </a:lnTo>
                  <a:lnTo>
                    <a:pt x="3058" y="478"/>
                  </a:lnTo>
                  <a:lnTo>
                    <a:pt x="3068" y="402"/>
                  </a:lnTo>
                  <a:lnTo>
                    <a:pt x="3077" y="325"/>
                  </a:lnTo>
                  <a:lnTo>
                    <a:pt x="3083" y="247"/>
                  </a:lnTo>
                  <a:lnTo>
                    <a:pt x="3087" y="166"/>
                  </a:lnTo>
                  <a:lnTo>
                    <a:pt x="3090" y="84"/>
                  </a:lnTo>
                  <a:lnTo>
                    <a:pt x="30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2" name="Freeform 28"/>
            <p:cNvSpPr>
              <a:spLocks/>
            </p:cNvSpPr>
            <p:nvPr/>
          </p:nvSpPr>
          <p:spPr bwMode="auto">
            <a:xfrm>
              <a:off x="3093" y="3093"/>
              <a:ext cx="3091" cy="1158"/>
            </a:xfrm>
            <a:custGeom>
              <a:avLst/>
              <a:gdLst>
                <a:gd name="T0" fmla="+- 0 3093 3093"/>
                <a:gd name="T1" fmla="*/ T0 w 3091"/>
                <a:gd name="T2" fmla="+- 0 3093 3093"/>
                <a:gd name="T3" fmla="*/ 3093 h 1158"/>
                <a:gd name="T4" fmla="+- 0 6184 3093"/>
                <a:gd name="T5" fmla="*/ T4 w 3091"/>
                <a:gd name="T6" fmla="+- 0 3093 3093"/>
                <a:gd name="T7" fmla="*/ 3093 h 1158"/>
                <a:gd name="T8" fmla="+- 0 6183 3093"/>
                <a:gd name="T9" fmla="*/ T8 w 3091"/>
                <a:gd name="T10" fmla="+- 0 3177 3093"/>
                <a:gd name="T11" fmla="*/ 3177 h 1158"/>
                <a:gd name="T12" fmla="+- 0 6180 3093"/>
                <a:gd name="T13" fmla="*/ T12 w 3091"/>
                <a:gd name="T14" fmla="+- 0 3259 3093"/>
                <a:gd name="T15" fmla="*/ 3259 h 1158"/>
                <a:gd name="T16" fmla="+- 0 6176 3093"/>
                <a:gd name="T17" fmla="*/ T16 w 3091"/>
                <a:gd name="T18" fmla="+- 0 3340 3093"/>
                <a:gd name="T19" fmla="*/ 3340 h 1158"/>
                <a:gd name="T20" fmla="+- 0 6170 3093"/>
                <a:gd name="T21" fmla="*/ T20 w 3091"/>
                <a:gd name="T22" fmla="+- 0 3418 3093"/>
                <a:gd name="T23" fmla="*/ 3418 h 1158"/>
                <a:gd name="T24" fmla="+- 0 6161 3093"/>
                <a:gd name="T25" fmla="*/ T24 w 3091"/>
                <a:gd name="T26" fmla="+- 0 3495 3093"/>
                <a:gd name="T27" fmla="*/ 3495 h 1158"/>
                <a:gd name="T28" fmla="+- 0 6151 3093"/>
                <a:gd name="T29" fmla="*/ T28 w 3091"/>
                <a:gd name="T30" fmla="+- 0 3571 3093"/>
                <a:gd name="T31" fmla="*/ 3571 h 1158"/>
                <a:gd name="T32" fmla="+- 0 6138 3093"/>
                <a:gd name="T33" fmla="*/ T32 w 3091"/>
                <a:gd name="T34" fmla="+- 0 3646 3093"/>
                <a:gd name="T35" fmla="*/ 3646 h 1158"/>
                <a:gd name="T36" fmla="+- 0 6124 3093"/>
                <a:gd name="T37" fmla="*/ T36 w 3091"/>
                <a:gd name="T38" fmla="+- 0 3721 3093"/>
                <a:gd name="T39" fmla="*/ 3721 h 1158"/>
                <a:gd name="T40" fmla="+- 0 6107 3093"/>
                <a:gd name="T41" fmla="*/ T40 w 3091"/>
                <a:gd name="T42" fmla="+- 0 3796 3093"/>
                <a:gd name="T43" fmla="*/ 3796 h 1158"/>
                <a:gd name="T44" fmla="+- 0 6088 3093"/>
                <a:gd name="T45" fmla="*/ T44 w 3091"/>
                <a:gd name="T46" fmla="+- 0 3870 3093"/>
                <a:gd name="T47" fmla="*/ 3870 h 1158"/>
                <a:gd name="T48" fmla="+- 0 6067 3093"/>
                <a:gd name="T49" fmla="*/ T48 w 3091"/>
                <a:gd name="T50" fmla="+- 0 3945 3093"/>
                <a:gd name="T51" fmla="*/ 3945 h 1158"/>
                <a:gd name="T52" fmla="+- 0 6044 3093"/>
                <a:gd name="T53" fmla="*/ T52 w 3091"/>
                <a:gd name="T54" fmla="+- 0 4020 3093"/>
                <a:gd name="T55" fmla="*/ 4020 h 1158"/>
                <a:gd name="T56" fmla="+- 0 6018 3093"/>
                <a:gd name="T57" fmla="*/ T56 w 3091"/>
                <a:gd name="T58" fmla="+- 0 4096 3093"/>
                <a:gd name="T59" fmla="*/ 4096 h 1158"/>
                <a:gd name="T60" fmla="+- 0 5990 3093"/>
                <a:gd name="T61" fmla="*/ T60 w 3091"/>
                <a:gd name="T62" fmla="+- 0 4173 3093"/>
                <a:gd name="T63" fmla="*/ 4173 h 1158"/>
                <a:gd name="T64" fmla="+- 0 5959 3093"/>
                <a:gd name="T65" fmla="*/ T64 w 3091"/>
                <a:gd name="T66" fmla="+- 0 4251 3093"/>
                <a:gd name="T67" fmla="*/ 4251 h 1158"/>
                <a:gd name="T68" fmla="+- 0 3093 3093"/>
                <a:gd name="T69" fmla="*/ T68 w 3091"/>
                <a:gd name="T70" fmla="+- 0 3093 3093"/>
                <a:gd name="T71" fmla="*/ 3093 h 1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091" h="1158">
                  <a:moveTo>
                    <a:pt x="0" y="0"/>
                  </a:moveTo>
                  <a:lnTo>
                    <a:pt x="3091" y="0"/>
                  </a:lnTo>
                  <a:lnTo>
                    <a:pt x="3090" y="84"/>
                  </a:lnTo>
                  <a:lnTo>
                    <a:pt x="3087" y="166"/>
                  </a:lnTo>
                  <a:lnTo>
                    <a:pt x="3083" y="247"/>
                  </a:lnTo>
                  <a:lnTo>
                    <a:pt x="3077" y="325"/>
                  </a:lnTo>
                  <a:lnTo>
                    <a:pt x="3068" y="402"/>
                  </a:lnTo>
                  <a:lnTo>
                    <a:pt x="3058" y="478"/>
                  </a:lnTo>
                  <a:lnTo>
                    <a:pt x="3045" y="553"/>
                  </a:lnTo>
                  <a:lnTo>
                    <a:pt x="3031" y="628"/>
                  </a:lnTo>
                  <a:lnTo>
                    <a:pt x="3014" y="703"/>
                  </a:lnTo>
                  <a:lnTo>
                    <a:pt x="2995" y="777"/>
                  </a:lnTo>
                  <a:lnTo>
                    <a:pt x="2974" y="852"/>
                  </a:lnTo>
                  <a:lnTo>
                    <a:pt x="2951" y="927"/>
                  </a:lnTo>
                  <a:lnTo>
                    <a:pt x="2925" y="1003"/>
                  </a:lnTo>
                  <a:lnTo>
                    <a:pt x="2897" y="1080"/>
                  </a:lnTo>
                  <a:lnTo>
                    <a:pt x="2866" y="1158"/>
                  </a:lnTo>
                  <a:lnTo>
                    <a:pt x="0" y="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3" name="Freeform 27"/>
            <p:cNvSpPr>
              <a:spLocks/>
            </p:cNvSpPr>
            <p:nvPr/>
          </p:nvSpPr>
          <p:spPr bwMode="auto">
            <a:xfrm>
              <a:off x="3093" y="1886"/>
              <a:ext cx="3091" cy="1208"/>
            </a:xfrm>
            <a:custGeom>
              <a:avLst/>
              <a:gdLst>
                <a:gd name="T0" fmla="+- 0 5938 3093"/>
                <a:gd name="T1" fmla="*/ T0 w 3091"/>
                <a:gd name="T2" fmla="+- 0 1886 1886"/>
                <a:gd name="T3" fmla="*/ 1886 h 1208"/>
                <a:gd name="T4" fmla="+- 0 3093 3093"/>
                <a:gd name="T5" fmla="*/ T4 w 3091"/>
                <a:gd name="T6" fmla="+- 0 3093 1886"/>
                <a:gd name="T7" fmla="*/ 3093 h 1208"/>
                <a:gd name="T8" fmla="+- 0 6184 3093"/>
                <a:gd name="T9" fmla="*/ T8 w 3091"/>
                <a:gd name="T10" fmla="+- 0 3093 1886"/>
                <a:gd name="T11" fmla="*/ 3093 h 1208"/>
                <a:gd name="T12" fmla="+- 0 6183 3093"/>
                <a:gd name="T13" fmla="*/ T12 w 3091"/>
                <a:gd name="T14" fmla="+- 0 3014 1886"/>
                <a:gd name="T15" fmla="*/ 3014 h 1208"/>
                <a:gd name="T16" fmla="+- 0 6180 3093"/>
                <a:gd name="T17" fmla="*/ T16 w 3091"/>
                <a:gd name="T18" fmla="+- 0 2935 1886"/>
                <a:gd name="T19" fmla="*/ 2935 h 1208"/>
                <a:gd name="T20" fmla="+- 0 6176 3093"/>
                <a:gd name="T21" fmla="*/ T20 w 3091"/>
                <a:gd name="T22" fmla="+- 0 2857 1886"/>
                <a:gd name="T23" fmla="*/ 2857 h 1208"/>
                <a:gd name="T24" fmla="+- 0 6169 3093"/>
                <a:gd name="T25" fmla="*/ T24 w 3091"/>
                <a:gd name="T26" fmla="+- 0 2780 1886"/>
                <a:gd name="T27" fmla="*/ 2780 h 1208"/>
                <a:gd name="T28" fmla="+- 0 6161 3093"/>
                <a:gd name="T29" fmla="*/ T28 w 3091"/>
                <a:gd name="T30" fmla="+- 0 2703 1886"/>
                <a:gd name="T31" fmla="*/ 2703 h 1208"/>
                <a:gd name="T32" fmla="+- 0 6150 3093"/>
                <a:gd name="T33" fmla="*/ T32 w 3091"/>
                <a:gd name="T34" fmla="+- 0 2627 1886"/>
                <a:gd name="T35" fmla="*/ 2627 h 1208"/>
                <a:gd name="T36" fmla="+- 0 6138 3093"/>
                <a:gd name="T37" fmla="*/ T36 w 3091"/>
                <a:gd name="T38" fmla="+- 0 2552 1886"/>
                <a:gd name="T39" fmla="*/ 2552 h 1208"/>
                <a:gd name="T40" fmla="+- 0 6124 3093"/>
                <a:gd name="T41" fmla="*/ T40 w 3091"/>
                <a:gd name="T42" fmla="+- 0 2477 1886"/>
                <a:gd name="T43" fmla="*/ 2477 h 1208"/>
                <a:gd name="T44" fmla="+- 0 6108 3093"/>
                <a:gd name="T45" fmla="*/ T44 w 3091"/>
                <a:gd name="T46" fmla="+- 0 2402 1886"/>
                <a:gd name="T47" fmla="*/ 2402 h 1208"/>
                <a:gd name="T48" fmla="+- 0 6089 3093"/>
                <a:gd name="T49" fmla="*/ T48 w 3091"/>
                <a:gd name="T50" fmla="+- 0 2328 1886"/>
                <a:gd name="T51" fmla="*/ 2328 h 1208"/>
                <a:gd name="T52" fmla="+- 0 6069 3093"/>
                <a:gd name="T53" fmla="*/ T52 w 3091"/>
                <a:gd name="T54" fmla="+- 0 2254 1886"/>
                <a:gd name="T55" fmla="*/ 2254 h 1208"/>
                <a:gd name="T56" fmla="+- 0 6047 3093"/>
                <a:gd name="T57" fmla="*/ T56 w 3091"/>
                <a:gd name="T58" fmla="+- 0 2180 1886"/>
                <a:gd name="T59" fmla="*/ 2180 h 1208"/>
                <a:gd name="T60" fmla="+- 0 6023 3093"/>
                <a:gd name="T61" fmla="*/ T60 w 3091"/>
                <a:gd name="T62" fmla="+- 0 2106 1886"/>
                <a:gd name="T63" fmla="*/ 2106 h 1208"/>
                <a:gd name="T64" fmla="+- 0 5997 3093"/>
                <a:gd name="T65" fmla="*/ T64 w 3091"/>
                <a:gd name="T66" fmla="+- 0 2033 1886"/>
                <a:gd name="T67" fmla="*/ 2033 h 1208"/>
                <a:gd name="T68" fmla="+- 0 5969 3093"/>
                <a:gd name="T69" fmla="*/ T68 w 3091"/>
                <a:gd name="T70" fmla="+- 0 1959 1886"/>
                <a:gd name="T71" fmla="*/ 1959 h 1208"/>
                <a:gd name="T72" fmla="+- 0 5938 3093"/>
                <a:gd name="T73" fmla="*/ T72 w 3091"/>
                <a:gd name="T74" fmla="+- 0 1886 1886"/>
                <a:gd name="T75" fmla="*/ 1886 h 12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3091" h="1208">
                  <a:moveTo>
                    <a:pt x="2845" y="0"/>
                  </a:moveTo>
                  <a:lnTo>
                    <a:pt x="0" y="1207"/>
                  </a:lnTo>
                  <a:lnTo>
                    <a:pt x="3091" y="1207"/>
                  </a:lnTo>
                  <a:lnTo>
                    <a:pt x="3090" y="1128"/>
                  </a:lnTo>
                  <a:lnTo>
                    <a:pt x="3087" y="1049"/>
                  </a:lnTo>
                  <a:lnTo>
                    <a:pt x="3083" y="971"/>
                  </a:lnTo>
                  <a:lnTo>
                    <a:pt x="3076" y="894"/>
                  </a:lnTo>
                  <a:lnTo>
                    <a:pt x="3068" y="817"/>
                  </a:lnTo>
                  <a:lnTo>
                    <a:pt x="3057" y="741"/>
                  </a:lnTo>
                  <a:lnTo>
                    <a:pt x="3045" y="666"/>
                  </a:lnTo>
                  <a:lnTo>
                    <a:pt x="3031" y="591"/>
                  </a:lnTo>
                  <a:lnTo>
                    <a:pt x="3015" y="516"/>
                  </a:lnTo>
                  <a:lnTo>
                    <a:pt x="2996" y="442"/>
                  </a:lnTo>
                  <a:lnTo>
                    <a:pt x="2976" y="368"/>
                  </a:lnTo>
                  <a:lnTo>
                    <a:pt x="2954" y="294"/>
                  </a:lnTo>
                  <a:lnTo>
                    <a:pt x="2930" y="220"/>
                  </a:lnTo>
                  <a:lnTo>
                    <a:pt x="2904" y="147"/>
                  </a:lnTo>
                  <a:lnTo>
                    <a:pt x="2876" y="73"/>
                  </a:lnTo>
                  <a:lnTo>
                    <a:pt x="28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4" name="Freeform 26"/>
            <p:cNvSpPr>
              <a:spLocks/>
            </p:cNvSpPr>
            <p:nvPr/>
          </p:nvSpPr>
          <p:spPr bwMode="auto">
            <a:xfrm>
              <a:off x="3093" y="1886"/>
              <a:ext cx="3091" cy="1208"/>
            </a:xfrm>
            <a:custGeom>
              <a:avLst/>
              <a:gdLst>
                <a:gd name="T0" fmla="+- 0 3093 3093"/>
                <a:gd name="T1" fmla="*/ T0 w 3091"/>
                <a:gd name="T2" fmla="+- 0 3093 1886"/>
                <a:gd name="T3" fmla="*/ 3093 h 1208"/>
                <a:gd name="T4" fmla="+- 0 5938 3093"/>
                <a:gd name="T5" fmla="*/ T4 w 3091"/>
                <a:gd name="T6" fmla="+- 0 1886 1886"/>
                <a:gd name="T7" fmla="*/ 1886 h 1208"/>
                <a:gd name="T8" fmla="+- 0 5969 3093"/>
                <a:gd name="T9" fmla="*/ T8 w 3091"/>
                <a:gd name="T10" fmla="+- 0 1959 1886"/>
                <a:gd name="T11" fmla="*/ 1959 h 1208"/>
                <a:gd name="T12" fmla="+- 0 5997 3093"/>
                <a:gd name="T13" fmla="*/ T12 w 3091"/>
                <a:gd name="T14" fmla="+- 0 2033 1886"/>
                <a:gd name="T15" fmla="*/ 2033 h 1208"/>
                <a:gd name="T16" fmla="+- 0 6023 3093"/>
                <a:gd name="T17" fmla="*/ T16 w 3091"/>
                <a:gd name="T18" fmla="+- 0 2106 1886"/>
                <a:gd name="T19" fmla="*/ 2106 h 1208"/>
                <a:gd name="T20" fmla="+- 0 6047 3093"/>
                <a:gd name="T21" fmla="*/ T20 w 3091"/>
                <a:gd name="T22" fmla="+- 0 2180 1886"/>
                <a:gd name="T23" fmla="*/ 2180 h 1208"/>
                <a:gd name="T24" fmla="+- 0 6069 3093"/>
                <a:gd name="T25" fmla="*/ T24 w 3091"/>
                <a:gd name="T26" fmla="+- 0 2254 1886"/>
                <a:gd name="T27" fmla="*/ 2254 h 1208"/>
                <a:gd name="T28" fmla="+- 0 6089 3093"/>
                <a:gd name="T29" fmla="*/ T28 w 3091"/>
                <a:gd name="T30" fmla="+- 0 2328 1886"/>
                <a:gd name="T31" fmla="*/ 2328 h 1208"/>
                <a:gd name="T32" fmla="+- 0 6108 3093"/>
                <a:gd name="T33" fmla="*/ T32 w 3091"/>
                <a:gd name="T34" fmla="+- 0 2402 1886"/>
                <a:gd name="T35" fmla="*/ 2402 h 1208"/>
                <a:gd name="T36" fmla="+- 0 6124 3093"/>
                <a:gd name="T37" fmla="*/ T36 w 3091"/>
                <a:gd name="T38" fmla="+- 0 2477 1886"/>
                <a:gd name="T39" fmla="*/ 2477 h 1208"/>
                <a:gd name="T40" fmla="+- 0 6138 3093"/>
                <a:gd name="T41" fmla="*/ T40 w 3091"/>
                <a:gd name="T42" fmla="+- 0 2552 1886"/>
                <a:gd name="T43" fmla="*/ 2552 h 1208"/>
                <a:gd name="T44" fmla="+- 0 6150 3093"/>
                <a:gd name="T45" fmla="*/ T44 w 3091"/>
                <a:gd name="T46" fmla="+- 0 2627 1886"/>
                <a:gd name="T47" fmla="*/ 2627 h 1208"/>
                <a:gd name="T48" fmla="+- 0 6161 3093"/>
                <a:gd name="T49" fmla="*/ T48 w 3091"/>
                <a:gd name="T50" fmla="+- 0 2703 1886"/>
                <a:gd name="T51" fmla="*/ 2703 h 1208"/>
                <a:gd name="T52" fmla="+- 0 6169 3093"/>
                <a:gd name="T53" fmla="*/ T52 w 3091"/>
                <a:gd name="T54" fmla="+- 0 2780 1886"/>
                <a:gd name="T55" fmla="*/ 2780 h 1208"/>
                <a:gd name="T56" fmla="+- 0 6176 3093"/>
                <a:gd name="T57" fmla="*/ T56 w 3091"/>
                <a:gd name="T58" fmla="+- 0 2857 1886"/>
                <a:gd name="T59" fmla="*/ 2857 h 1208"/>
                <a:gd name="T60" fmla="+- 0 6180 3093"/>
                <a:gd name="T61" fmla="*/ T60 w 3091"/>
                <a:gd name="T62" fmla="+- 0 2935 1886"/>
                <a:gd name="T63" fmla="*/ 2935 h 1208"/>
                <a:gd name="T64" fmla="+- 0 6183 3093"/>
                <a:gd name="T65" fmla="*/ T64 w 3091"/>
                <a:gd name="T66" fmla="+- 0 3014 1886"/>
                <a:gd name="T67" fmla="*/ 3014 h 1208"/>
                <a:gd name="T68" fmla="+- 0 6184 3093"/>
                <a:gd name="T69" fmla="*/ T68 w 3091"/>
                <a:gd name="T70" fmla="+- 0 3093 1886"/>
                <a:gd name="T71" fmla="*/ 3093 h 1208"/>
                <a:gd name="T72" fmla="+- 0 3093 3093"/>
                <a:gd name="T73" fmla="*/ T72 w 3091"/>
                <a:gd name="T74" fmla="+- 0 3093 1886"/>
                <a:gd name="T75" fmla="*/ 3093 h 12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3091" h="1208">
                  <a:moveTo>
                    <a:pt x="0" y="1207"/>
                  </a:moveTo>
                  <a:lnTo>
                    <a:pt x="2845" y="0"/>
                  </a:lnTo>
                  <a:lnTo>
                    <a:pt x="2876" y="73"/>
                  </a:lnTo>
                  <a:lnTo>
                    <a:pt x="2904" y="147"/>
                  </a:lnTo>
                  <a:lnTo>
                    <a:pt x="2930" y="220"/>
                  </a:lnTo>
                  <a:lnTo>
                    <a:pt x="2954" y="294"/>
                  </a:lnTo>
                  <a:lnTo>
                    <a:pt x="2976" y="368"/>
                  </a:lnTo>
                  <a:lnTo>
                    <a:pt x="2996" y="442"/>
                  </a:lnTo>
                  <a:lnTo>
                    <a:pt x="3015" y="516"/>
                  </a:lnTo>
                  <a:lnTo>
                    <a:pt x="3031" y="591"/>
                  </a:lnTo>
                  <a:lnTo>
                    <a:pt x="3045" y="666"/>
                  </a:lnTo>
                  <a:lnTo>
                    <a:pt x="3057" y="741"/>
                  </a:lnTo>
                  <a:lnTo>
                    <a:pt x="3068" y="817"/>
                  </a:lnTo>
                  <a:lnTo>
                    <a:pt x="3076" y="894"/>
                  </a:lnTo>
                  <a:lnTo>
                    <a:pt x="3083" y="971"/>
                  </a:lnTo>
                  <a:lnTo>
                    <a:pt x="3087" y="1049"/>
                  </a:lnTo>
                  <a:lnTo>
                    <a:pt x="3090" y="1128"/>
                  </a:lnTo>
                  <a:lnTo>
                    <a:pt x="3091" y="1207"/>
                  </a:lnTo>
                  <a:lnTo>
                    <a:pt x="0" y="1207"/>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5" name="Freeform 25"/>
            <p:cNvSpPr>
              <a:spLocks/>
            </p:cNvSpPr>
            <p:nvPr/>
          </p:nvSpPr>
          <p:spPr bwMode="auto">
            <a:xfrm>
              <a:off x="3093" y="908"/>
              <a:ext cx="2846" cy="2186"/>
            </a:xfrm>
            <a:custGeom>
              <a:avLst/>
              <a:gdLst>
                <a:gd name="T0" fmla="+- 0 5279 3093"/>
                <a:gd name="T1" fmla="*/ T0 w 2846"/>
                <a:gd name="T2" fmla="+- 0 908 908"/>
                <a:gd name="T3" fmla="*/ 908 h 2186"/>
                <a:gd name="T4" fmla="+- 0 3093 3093"/>
                <a:gd name="T5" fmla="*/ T4 w 2846"/>
                <a:gd name="T6" fmla="+- 0 3093 908"/>
                <a:gd name="T7" fmla="*/ 3093 h 2186"/>
                <a:gd name="T8" fmla="+- 0 5938 3093"/>
                <a:gd name="T9" fmla="*/ T8 w 2846"/>
                <a:gd name="T10" fmla="+- 0 1886 908"/>
                <a:gd name="T11" fmla="*/ 1886 h 2186"/>
                <a:gd name="T12" fmla="+- 0 5905 3093"/>
                <a:gd name="T13" fmla="*/ T12 w 2846"/>
                <a:gd name="T14" fmla="+- 0 1808 908"/>
                <a:gd name="T15" fmla="*/ 1808 h 2186"/>
                <a:gd name="T16" fmla="+- 0 5870 3093"/>
                <a:gd name="T17" fmla="*/ T16 w 2846"/>
                <a:gd name="T18" fmla="+- 0 1734 908"/>
                <a:gd name="T19" fmla="*/ 1734 h 2186"/>
                <a:gd name="T20" fmla="+- 0 5835 3093"/>
                <a:gd name="T21" fmla="*/ T20 w 2846"/>
                <a:gd name="T22" fmla="+- 0 1662 908"/>
                <a:gd name="T23" fmla="*/ 1662 h 2186"/>
                <a:gd name="T24" fmla="+- 0 5798 3093"/>
                <a:gd name="T25" fmla="*/ T24 w 2846"/>
                <a:gd name="T26" fmla="+- 0 1592 908"/>
                <a:gd name="T27" fmla="*/ 1592 h 2186"/>
                <a:gd name="T28" fmla="+- 0 5760 3093"/>
                <a:gd name="T29" fmla="*/ T28 w 2846"/>
                <a:gd name="T30" fmla="+- 0 1525 908"/>
                <a:gd name="T31" fmla="*/ 1525 h 2186"/>
                <a:gd name="T32" fmla="+- 0 5721 3093"/>
                <a:gd name="T33" fmla="*/ T32 w 2846"/>
                <a:gd name="T34" fmla="+- 0 1459 908"/>
                <a:gd name="T35" fmla="*/ 1459 h 2186"/>
                <a:gd name="T36" fmla="+- 0 5680 3093"/>
                <a:gd name="T37" fmla="*/ T36 w 2846"/>
                <a:gd name="T38" fmla="+- 0 1394 908"/>
                <a:gd name="T39" fmla="*/ 1394 h 2186"/>
                <a:gd name="T40" fmla="+- 0 5638 3093"/>
                <a:gd name="T41" fmla="*/ T40 w 2846"/>
                <a:gd name="T42" fmla="+- 0 1331 908"/>
                <a:gd name="T43" fmla="*/ 1331 h 2186"/>
                <a:gd name="T44" fmla="+- 0 5593 3093"/>
                <a:gd name="T45" fmla="*/ T44 w 2846"/>
                <a:gd name="T46" fmla="+- 0 1269 908"/>
                <a:gd name="T47" fmla="*/ 1269 h 2186"/>
                <a:gd name="T48" fmla="+- 0 5547 3093"/>
                <a:gd name="T49" fmla="*/ T48 w 2846"/>
                <a:gd name="T50" fmla="+- 0 1208 908"/>
                <a:gd name="T51" fmla="*/ 1208 h 2186"/>
                <a:gd name="T52" fmla="+- 0 5498 3093"/>
                <a:gd name="T53" fmla="*/ T52 w 2846"/>
                <a:gd name="T54" fmla="+- 0 1148 908"/>
                <a:gd name="T55" fmla="*/ 1148 h 2186"/>
                <a:gd name="T56" fmla="+- 0 5447 3093"/>
                <a:gd name="T57" fmla="*/ T56 w 2846"/>
                <a:gd name="T58" fmla="+- 0 1088 908"/>
                <a:gd name="T59" fmla="*/ 1088 h 2186"/>
                <a:gd name="T60" fmla="+- 0 5394 3093"/>
                <a:gd name="T61" fmla="*/ T60 w 2846"/>
                <a:gd name="T62" fmla="+- 0 1028 908"/>
                <a:gd name="T63" fmla="*/ 1028 h 2186"/>
                <a:gd name="T64" fmla="+- 0 5338 3093"/>
                <a:gd name="T65" fmla="*/ T64 w 2846"/>
                <a:gd name="T66" fmla="+- 0 968 908"/>
                <a:gd name="T67" fmla="*/ 968 h 2186"/>
                <a:gd name="T68" fmla="+- 0 5279 3093"/>
                <a:gd name="T69" fmla="*/ T68 w 2846"/>
                <a:gd name="T70" fmla="+- 0 908 908"/>
                <a:gd name="T71" fmla="*/ 908 h 2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846" h="2186">
                  <a:moveTo>
                    <a:pt x="2186" y="0"/>
                  </a:moveTo>
                  <a:lnTo>
                    <a:pt x="0" y="2185"/>
                  </a:lnTo>
                  <a:lnTo>
                    <a:pt x="2845" y="978"/>
                  </a:lnTo>
                  <a:lnTo>
                    <a:pt x="2812" y="900"/>
                  </a:lnTo>
                  <a:lnTo>
                    <a:pt x="2777" y="826"/>
                  </a:lnTo>
                  <a:lnTo>
                    <a:pt x="2742" y="754"/>
                  </a:lnTo>
                  <a:lnTo>
                    <a:pt x="2705" y="684"/>
                  </a:lnTo>
                  <a:lnTo>
                    <a:pt x="2667" y="617"/>
                  </a:lnTo>
                  <a:lnTo>
                    <a:pt x="2628" y="551"/>
                  </a:lnTo>
                  <a:lnTo>
                    <a:pt x="2587" y="486"/>
                  </a:lnTo>
                  <a:lnTo>
                    <a:pt x="2545" y="423"/>
                  </a:lnTo>
                  <a:lnTo>
                    <a:pt x="2500" y="361"/>
                  </a:lnTo>
                  <a:lnTo>
                    <a:pt x="2454" y="300"/>
                  </a:lnTo>
                  <a:lnTo>
                    <a:pt x="2405" y="240"/>
                  </a:lnTo>
                  <a:lnTo>
                    <a:pt x="2354" y="180"/>
                  </a:lnTo>
                  <a:lnTo>
                    <a:pt x="2301" y="120"/>
                  </a:lnTo>
                  <a:lnTo>
                    <a:pt x="2245" y="60"/>
                  </a:lnTo>
                  <a:lnTo>
                    <a:pt x="2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6" name="Freeform 24"/>
            <p:cNvSpPr>
              <a:spLocks/>
            </p:cNvSpPr>
            <p:nvPr/>
          </p:nvSpPr>
          <p:spPr bwMode="auto">
            <a:xfrm>
              <a:off x="3093" y="908"/>
              <a:ext cx="2846" cy="2186"/>
            </a:xfrm>
            <a:custGeom>
              <a:avLst/>
              <a:gdLst>
                <a:gd name="T0" fmla="+- 0 3093 3093"/>
                <a:gd name="T1" fmla="*/ T0 w 2846"/>
                <a:gd name="T2" fmla="+- 0 3093 908"/>
                <a:gd name="T3" fmla="*/ 3093 h 2186"/>
                <a:gd name="T4" fmla="+- 0 5279 3093"/>
                <a:gd name="T5" fmla="*/ T4 w 2846"/>
                <a:gd name="T6" fmla="+- 0 908 908"/>
                <a:gd name="T7" fmla="*/ 908 h 2186"/>
                <a:gd name="T8" fmla="+- 0 5338 3093"/>
                <a:gd name="T9" fmla="*/ T8 w 2846"/>
                <a:gd name="T10" fmla="+- 0 968 908"/>
                <a:gd name="T11" fmla="*/ 968 h 2186"/>
                <a:gd name="T12" fmla="+- 0 5394 3093"/>
                <a:gd name="T13" fmla="*/ T12 w 2846"/>
                <a:gd name="T14" fmla="+- 0 1028 908"/>
                <a:gd name="T15" fmla="*/ 1028 h 2186"/>
                <a:gd name="T16" fmla="+- 0 5447 3093"/>
                <a:gd name="T17" fmla="*/ T16 w 2846"/>
                <a:gd name="T18" fmla="+- 0 1088 908"/>
                <a:gd name="T19" fmla="*/ 1088 h 2186"/>
                <a:gd name="T20" fmla="+- 0 5498 3093"/>
                <a:gd name="T21" fmla="*/ T20 w 2846"/>
                <a:gd name="T22" fmla="+- 0 1148 908"/>
                <a:gd name="T23" fmla="*/ 1148 h 2186"/>
                <a:gd name="T24" fmla="+- 0 5547 3093"/>
                <a:gd name="T25" fmla="*/ T24 w 2846"/>
                <a:gd name="T26" fmla="+- 0 1208 908"/>
                <a:gd name="T27" fmla="*/ 1208 h 2186"/>
                <a:gd name="T28" fmla="+- 0 5593 3093"/>
                <a:gd name="T29" fmla="*/ T28 w 2846"/>
                <a:gd name="T30" fmla="+- 0 1269 908"/>
                <a:gd name="T31" fmla="*/ 1269 h 2186"/>
                <a:gd name="T32" fmla="+- 0 5638 3093"/>
                <a:gd name="T33" fmla="*/ T32 w 2846"/>
                <a:gd name="T34" fmla="+- 0 1331 908"/>
                <a:gd name="T35" fmla="*/ 1331 h 2186"/>
                <a:gd name="T36" fmla="+- 0 5680 3093"/>
                <a:gd name="T37" fmla="*/ T36 w 2846"/>
                <a:gd name="T38" fmla="+- 0 1394 908"/>
                <a:gd name="T39" fmla="*/ 1394 h 2186"/>
                <a:gd name="T40" fmla="+- 0 5721 3093"/>
                <a:gd name="T41" fmla="*/ T40 w 2846"/>
                <a:gd name="T42" fmla="+- 0 1459 908"/>
                <a:gd name="T43" fmla="*/ 1459 h 2186"/>
                <a:gd name="T44" fmla="+- 0 5760 3093"/>
                <a:gd name="T45" fmla="*/ T44 w 2846"/>
                <a:gd name="T46" fmla="+- 0 1525 908"/>
                <a:gd name="T47" fmla="*/ 1525 h 2186"/>
                <a:gd name="T48" fmla="+- 0 5798 3093"/>
                <a:gd name="T49" fmla="*/ T48 w 2846"/>
                <a:gd name="T50" fmla="+- 0 1592 908"/>
                <a:gd name="T51" fmla="*/ 1592 h 2186"/>
                <a:gd name="T52" fmla="+- 0 5835 3093"/>
                <a:gd name="T53" fmla="*/ T52 w 2846"/>
                <a:gd name="T54" fmla="+- 0 1662 908"/>
                <a:gd name="T55" fmla="*/ 1662 h 2186"/>
                <a:gd name="T56" fmla="+- 0 5870 3093"/>
                <a:gd name="T57" fmla="*/ T56 w 2846"/>
                <a:gd name="T58" fmla="+- 0 1734 908"/>
                <a:gd name="T59" fmla="*/ 1734 h 2186"/>
                <a:gd name="T60" fmla="+- 0 5905 3093"/>
                <a:gd name="T61" fmla="*/ T60 w 2846"/>
                <a:gd name="T62" fmla="+- 0 1808 908"/>
                <a:gd name="T63" fmla="*/ 1808 h 2186"/>
                <a:gd name="T64" fmla="+- 0 5938 3093"/>
                <a:gd name="T65" fmla="*/ T64 w 2846"/>
                <a:gd name="T66" fmla="+- 0 1886 908"/>
                <a:gd name="T67" fmla="*/ 1886 h 2186"/>
                <a:gd name="T68" fmla="+- 0 3093 3093"/>
                <a:gd name="T69" fmla="*/ T68 w 2846"/>
                <a:gd name="T70" fmla="+- 0 3093 908"/>
                <a:gd name="T71" fmla="*/ 3093 h 21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846" h="2186">
                  <a:moveTo>
                    <a:pt x="0" y="2185"/>
                  </a:moveTo>
                  <a:lnTo>
                    <a:pt x="2186" y="0"/>
                  </a:lnTo>
                  <a:lnTo>
                    <a:pt x="2245" y="60"/>
                  </a:lnTo>
                  <a:lnTo>
                    <a:pt x="2301" y="120"/>
                  </a:lnTo>
                  <a:lnTo>
                    <a:pt x="2354" y="180"/>
                  </a:lnTo>
                  <a:lnTo>
                    <a:pt x="2405" y="240"/>
                  </a:lnTo>
                  <a:lnTo>
                    <a:pt x="2454" y="300"/>
                  </a:lnTo>
                  <a:lnTo>
                    <a:pt x="2500" y="361"/>
                  </a:lnTo>
                  <a:lnTo>
                    <a:pt x="2545" y="423"/>
                  </a:lnTo>
                  <a:lnTo>
                    <a:pt x="2587" y="486"/>
                  </a:lnTo>
                  <a:lnTo>
                    <a:pt x="2628" y="551"/>
                  </a:lnTo>
                  <a:lnTo>
                    <a:pt x="2667" y="617"/>
                  </a:lnTo>
                  <a:lnTo>
                    <a:pt x="2705" y="684"/>
                  </a:lnTo>
                  <a:lnTo>
                    <a:pt x="2742" y="754"/>
                  </a:lnTo>
                  <a:lnTo>
                    <a:pt x="2777" y="826"/>
                  </a:lnTo>
                  <a:lnTo>
                    <a:pt x="2812" y="900"/>
                  </a:lnTo>
                  <a:lnTo>
                    <a:pt x="2845" y="978"/>
                  </a:lnTo>
                  <a:lnTo>
                    <a:pt x="0" y="2185"/>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7" name="Freeform 23"/>
            <p:cNvSpPr>
              <a:spLocks/>
            </p:cNvSpPr>
            <p:nvPr/>
          </p:nvSpPr>
          <p:spPr bwMode="auto">
            <a:xfrm>
              <a:off x="3093" y="228"/>
              <a:ext cx="2186" cy="2866"/>
            </a:xfrm>
            <a:custGeom>
              <a:avLst/>
              <a:gdLst>
                <a:gd name="T0" fmla="+- 0 4251 3093"/>
                <a:gd name="T1" fmla="*/ T0 w 2186"/>
                <a:gd name="T2" fmla="+- 0 228 228"/>
                <a:gd name="T3" fmla="*/ 228 h 2866"/>
                <a:gd name="T4" fmla="+- 0 3093 3093"/>
                <a:gd name="T5" fmla="*/ T4 w 2186"/>
                <a:gd name="T6" fmla="+- 0 3093 228"/>
                <a:gd name="T7" fmla="*/ 3093 h 2866"/>
                <a:gd name="T8" fmla="+- 0 5279 3093"/>
                <a:gd name="T9" fmla="*/ T8 w 2186"/>
                <a:gd name="T10" fmla="+- 0 908 228"/>
                <a:gd name="T11" fmla="*/ 908 h 2866"/>
                <a:gd name="T12" fmla="+- 0 5222 3093"/>
                <a:gd name="T13" fmla="*/ T12 w 2186"/>
                <a:gd name="T14" fmla="+- 0 852 228"/>
                <a:gd name="T15" fmla="*/ 852 h 2866"/>
                <a:gd name="T16" fmla="+- 0 5164 3093"/>
                <a:gd name="T17" fmla="*/ T16 w 2186"/>
                <a:gd name="T18" fmla="+- 0 798 228"/>
                <a:gd name="T19" fmla="*/ 798 h 2866"/>
                <a:gd name="T20" fmla="+- 0 5106 3093"/>
                <a:gd name="T21" fmla="*/ T20 w 2186"/>
                <a:gd name="T22" fmla="+- 0 747 228"/>
                <a:gd name="T23" fmla="*/ 747 h 2866"/>
                <a:gd name="T24" fmla="+- 0 5047 3093"/>
                <a:gd name="T25" fmla="*/ T24 w 2186"/>
                <a:gd name="T26" fmla="+- 0 697 228"/>
                <a:gd name="T27" fmla="*/ 697 h 2866"/>
                <a:gd name="T28" fmla="+- 0 4986 3093"/>
                <a:gd name="T29" fmla="*/ T28 w 2186"/>
                <a:gd name="T30" fmla="+- 0 649 228"/>
                <a:gd name="T31" fmla="*/ 649 h 2866"/>
                <a:gd name="T32" fmla="+- 0 4925 3093"/>
                <a:gd name="T33" fmla="*/ T32 w 2186"/>
                <a:gd name="T34" fmla="+- 0 602 228"/>
                <a:gd name="T35" fmla="*/ 602 h 2866"/>
                <a:gd name="T36" fmla="+- 0 4863 3093"/>
                <a:gd name="T37" fmla="*/ T36 w 2186"/>
                <a:gd name="T38" fmla="+- 0 557 228"/>
                <a:gd name="T39" fmla="*/ 557 h 2866"/>
                <a:gd name="T40" fmla="+- 0 4800 3093"/>
                <a:gd name="T41" fmla="*/ T40 w 2186"/>
                <a:gd name="T42" fmla="+- 0 514 228"/>
                <a:gd name="T43" fmla="*/ 514 h 2866"/>
                <a:gd name="T44" fmla="+- 0 4736 3093"/>
                <a:gd name="T45" fmla="*/ T44 w 2186"/>
                <a:gd name="T46" fmla="+- 0 473 228"/>
                <a:gd name="T47" fmla="*/ 473 h 2866"/>
                <a:gd name="T48" fmla="+- 0 4671 3093"/>
                <a:gd name="T49" fmla="*/ T48 w 2186"/>
                <a:gd name="T50" fmla="+- 0 433 228"/>
                <a:gd name="T51" fmla="*/ 433 h 2866"/>
                <a:gd name="T52" fmla="+- 0 4604 3093"/>
                <a:gd name="T53" fmla="*/ T52 w 2186"/>
                <a:gd name="T54" fmla="+- 0 395 228"/>
                <a:gd name="T55" fmla="*/ 395 h 2866"/>
                <a:gd name="T56" fmla="+- 0 4536 3093"/>
                <a:gd name="T57" fmla="*/ T56 w 2186"/>
                <a:gd name="T58" fmla="+- 0 359 228"/>
                <a:gd name="T59" fmla="*/ 359 h 2866"/>
                <a:gd name="T60" fmla="+- 0 4467 3093"/>
                <a:gd name="T61" fmla="*/ T60 w 2186"/>
                <a:gd name="T62" fmla="+- 0 324 228"/>
                <a:gd name="T63" fmla="*/ 324 h 2866"/>
                <a:gd name="T64" fmla="+- 0 4396 3093"/>
                <a:gd name="T65" fmla="*/ T64 w 2186"/>
                <a:gd name="T66" fmla="+- 0 290 228"/>
                <a:gd name="T67" fmla="*/ 290 h 2866"/>
                <a:gd name="T68" fmla="+- 0 4325 3093"/>
                <a:gd name="T69" fmla="*/ T68 w 2186"/>
                <a:gd name="T70" fmla="+- 0 258 228"/>
                <a:gd name="T71" fmla="*/ 258 h 2866"/>
                <a:gd name="T72" fmla="+- 0 4251 3093"/>
                <a:gd name="T73" fmla="*/ T72 w 2186"/>
                <a:gd name="T74" fmla="+- 0 228 228"/>
                <a:gd name="T75" fmla="*/ 228 h 28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186" h="2866">
                  <a:moveTo>
                    <a:pt x="1158" y="0"/>
                  </a:moveTo>
                  <a:lnTo>
                    <a:pt x="0" y="2865"/>
                  </a:lnTo>
                  <a:lnTo>
                    <a:pt x="2186" y="680"/>
                  </a:lnTo>
                  <a:lnTo>
                    <a:pt x="2129" y="624"/>
                  </a:lnTo>
                  <a:lnTo>
                    <a:pt x="2071" y="570"/>
                  </a:lnTo>
                  <a:lnTo>
                    <a:pt x="2013" y="519"/>
                  </a:lnTo>
                  <a:lnTo>
                    <a:pt x="1954" y="469"/>
                  </a:lnTo>
                  <a:lnTo>
                    <a:pt x="1893" y="421"/>
                  </a:lnTo>
                  <a:lnTo>
                    <a:pt x="1832" y="374"/>
                  </a:lnTo>
                  <a:lnTo>
                    <a:pt x="1770" y="329"/>
                  </a:lnTo>
                  <a:lnTo>
                    <a:pt x="1707" y="286"/>
                  </a:lnTo>
                  <a:lnTo>
                    <a:pt x="1643" y="245"/>
                  </a:lnTo>
                  <a:lnTo>
                    <a:pt x="1578" y="205"/>
                  </a:lnTo>
                  <a:lnTo>
                    <a:pt x="1511" y="167"/>
                  </a:lnTo>
                  <a:lnTo>
                    <a:pt x="1443" y="131"/>
                  </a:lnTo>
                  <a:lnTo>
                    <a:pt x="1374" y="96"/>
                  </a:lnTo>
                  <a:lnTo>
                    <a:pt x="1303" y="62"/>
                  </a:lnTo>
                  <a:lnTo>
                    <a:pt x="1232" y="30"/>
                  </a:lnTo>
                  <a:lnTo>
                    <a:pt x="1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8" name="Freeform 22"/>
            <p:cNvSpPr>
              <a:spLocks/>
            </p:cNvSpPr>
            <p:nvPr/>
          </p:nvSpPr>
          <p:spPr bwMode="auto">
            <a:xfrm>
              <a:off x="3093" y="228"/>
              <a:ext cx="2186" cy="2866"/>
            </a:xfrm>
            <a:custGeom>
              <a:avLst/>
              <a:gdLst>
                <a:gd name="T0" fmla="+- 0 3093 3093"/>
                <a:gd name="T1" fmla="*/ T0 w 2186"/>
                <a:gd name="T2" fmla="+- 0 3093 228"/>
                <a:gd name="T3" fmla="*/ 3093 h 2866"/>
                <a:gd name="T4" fmla="+- 0 4251 3093"/>
                <a:gd name="T5" fmla="*/ T4 w 2186"/>
                <a:gd name="T6" fmla="+- 0 228 228"/>
                <a:gd name="T7" fmla="*/ 228 h 2866"/>
                <a:gd name="T8" fmla="+- 0 4325 3093"/>
                <a:gd name="T9" fmla="*/ T8 w 2186"/>
                <a:gd name="T10" fmla="+- 0 258 228"/>
                <a:gd name="T11" fmla="*/ 258 h 2866"/>
                <a:gd name="T12" fmla="+- 0 4396 3093"/>
                <a:gd name="T13" fmla="*/ T12 w 2186"/>
                <a:gd name="T14" fmla="+- 0 290 228"/>
                <a:gd name="T15" fmla="*/ 290 h 2866"/>
                <a:gd name="T16" fmla="+- 0 4467 3093"/>
                <a:gd name="T17" fmla="*/ T16 w 2186"/>
                <a:gd name="T18" fmla="+- 0 324 228"/>
                <a:gd name="T19" fmla="*/ 324 h 2866"/>
                <a:gd name="T20" fmla="+- 0 4536 3093"/>
                <a:gd name="T21" fmla="*/ T20 w 2186"/>
                <a:gd name="T22" fmla="+- 0 359 228"/>
                <a:gd name="T23" fmla="*/ 359 h 2866"/>
                <a:gd name="T24" fmla="+- 0 4604 3093"/>
                <a:gd name="T25" fmla="*/ T24 w 2186"/>
                <a:gd name="T26" fmla="+- 0 395 228"/>
                <a:gd name="T27" fmla="*/ 395 h 2866"/>
                <a:gd name="T28" fmla="+- 0 4671 3093"/>
                <a:gd name="T29" fmla="*/ T28 w 2186"/>
                <a:gd name="T30" fmla="+- 0 433 228"/>
                <a:gd name="T31" fmla="*/ 433 h 2866"/>
                <a:gd name="T32" fmla="+- 0 4736 3093"/>
                <a:gd name="T33" fmla="*/ T32 w 2186"/>
                <a:gd name="T34" fmla="+- 0 473 228"/>
                <a:gd name="T35" fmla="*/ 473 h 2866"/>
                <a:gd name="T36" fmla="+- 0 4800 3093"/>
                <a:gd name="T37" fmla="*/ T36 w 2186"/>
                <a:gd name="T38" fmla="+- 0 514 228"/>
                <a:gd name="T39" fmla="*/ 514 h 2866"/>
                <a:gd name="T40" fmla="+- 0 4863 3093"/>
                <a:gd name="T41" fmla="*/ T40 w 2186"/>
                <a:gd name="T42" fmla="+- 0 557 228"/>
                <a:gd name="T43" fmla="*/ 557 h 2866"/>
                <a:gd name="T44" fmla="+- 0 4925 3093"/>
                <a:gd name="T45" fmla="*/ T44 w 2186"/>
                <a:gd name="T46" fmla="+- 0 602 228"/>
                <a:gd name="T47" fmla="*/ 602 h 2866"/>
                <a:gd name="T48" fmla="+- 0 4986 3093"/>
                <a:gd name="T49" fmla="*/ T48 w 2186"/>
                <a:gd name="T50" fmla="+- 0 649 228"/>
                <a:gd name="T51" fmla="*/ 649 h 2866"/>
                <a:gd name="T52" fmla="+- 0 5047 3093"/>
                <a:gd name="T53" fmla="*/ T52 w 2186"/>
                <a:gd name="T54" fmla="+- 0 697 228"/>
                <a:gd name="T55" fmla="*/ 697 h 2866"/>
                <a:gd name="T56" fmla="+- 0 5106 3093"/>
                <a:gd name="T57" fmla="*/ T56 w 2186"/>
                <a:gd name="T58" fmla="+- 0 747 228"/>
                <a:gd name="T59" fmla="*/ 747 h 2866"/>
                <a:gd name="T60" fmla="+- 0 5164 3093"/>
                <a:gd name="T61" fmla="*/ T60 w 2186"/>
                <a:gd name="T62" fmla="+- 0 798 228"/>
                <a:gd name="T63" fmla="*/ 798 h 2866"/>
                <a:gd name="T64" fmla="+- 0 5222 3093"/>
                <a:gd name="T65" fmla="*/ T64 w 2186"/>
                <a:gd name="T66" fmla="+- 0 852 228"/>
                <a:gd name="T67" fmla="*/ 852 h 2866"/>
                <a:gd name="T68" fmla="+- 0 5279 3093"/>
                <a:gd name="T69" fmla="*/ T68 w 2186"/>
                <a:gd name="T70" fmla="+- 0 908 228"/>
                <a:gd name="T71" fmla="*/ 908 h 2866"/>
                <a:gd name="T72" fmla="+- 0 3093 3093"/>
                <a:gd name="T73" fmla="*/ T72 w 2186"/>
                <a:gd name="T74" fmla="+- 0 3093 228"/>
                <a:gd name="T75" fmla="*/ 3093 h 28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186" h="2866">
                  <a:moveTo>
                    <a:pt x="0" y="2865"/>
                  </a:moveTo>
                  <a:lnTo>
                    <a:pt x="1158" y="0"/>
                  </a:lnTo>
                  <a:lnTo>
                    <a:pt x="1232" y="30"/>
                  </a:lnTo>
                  <a:lnTo>
                    <a:pt x="1303" y="62"/>
                  </a:lnTo>
                  <a:lnTo>
                    <a:pt x="1374" y="96"/>
                  </a:lnTo>
                  <a:lnTo>
                    <a:pt x="1443" y="131"/>
                  </a:lnTo>
                  <a:lnTo>
                    <a:pt x="1511" y="167"/>
                  </a:lnTo>
                  <a:lnTo>
                    <a:pt x="1578" y="205"/>
                  </a:lnTo>
                  <a:lnTo>
                    <a:pt x="1643" y="245"/>
                  </a:lnTo>
                  <a:lnTo>
                    <a:pt x="1707" y="286"/>
                  </a:lnTo>
                  <a:lnTo>
                    <a:pt x="1770" y="329"/>
                  </a:lnTo>
                  <a:lnTo>
                    <a:pt x="1832" y="374"/>
                  </a:lnTo>
                  <a:lnTo>
                    <a:pt x="1893" y="421"/>
                  </a:lnTo>
                  <a:lnTo>
                    <a:pt x="1954" y="469"/>
                  </a:lnTo>
                  <a:lnTo>
                    <a:pt x="2013" y="519"/>
                  </a:lnTo>
                  <a:lnTo>
                    <a:pt x="2071" y="570"/>
                  </a:lnTo>
                  <a:lnTo>
                    <a:pt x="2129" y="624"/>
                  </a:lnTo>
                  <a:lnTo>
                    <a:pt x="2186" y="680"/>
                  </a:lnTo>
                  <a:lnTo>
                    <a:pt x="0" y="2865"/>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39" name="Freeform 21"/>
            <p:cNvSpPr>
              <a:spLocks/>
            </p:cNvSpPr>
            <p:nvPr/>
          </p:nvSpPr>
          <p:spPr bwMode="auto">
            <a:xfrm>
              <a:off x="3093" y="3"/>
              <a:ext cx="1158" cy="3091"/>
            </a:xfrm>
            <a:custGeom>
              <a:avLst/>
              <a:gdLst>
                <a:gd name="T0" fmla="+- 0 3093 3093"/>
                <a:gd name="T1" fmla="*/ T0 w 1158"/>
                <a:gd name="T2" fmla="+- 0 3 3"/>
                <a:gd name="T3" fmla="*/ 3 h 3091"/>
                <a:gd name="T4" fmla="+- 0 3093 3093"/>
                <a:gd name="T5" fmla="*/ T4 w 1158"/>
                <a:gd name="T6" fmla="+- 0 3093 3"/>
                <a:gd name="T7" fmla="*/ 3093 h 3091"/>
                <a:gd name="T8" fmla="+- 0 4251 3093"/>
                <a:gd name="T9" fmla="*/ T8 w 1158"/>
                <a:gd name="T10" fmla="+- 0 228 3"/>
                <a:gd name="T11" fmla="*/ 228 h 3091"/>
                <a:gd name="T12" fmla="+- 0 4173 3093"/>
                <a:gd name="T13" fmla="*/ T12 w 1158"/>
                <a:gd name="T14" fmla="+- 0 197 3"/>
                <a:gd name="T15" fmla="*/ 197 h 3091"/>
                <a:gd name="T16" fmla="+- 0 4096 3093"/>
                <a:gd name="T17" fmla="*/ T16 w 1158"/>
                <a:gd name="T18" fmla="+- 0 169 3"/>
                <a:gd name="T19" fmla="*/ 169 h 3091"/>
                <a:gd name="T20" fmla="+- 0 4020 3093"/>
                <a:gd name="T21" fmla="*/ T20 w 1158"/>
                <a:gd name="T22" fmla="+- 0 143 3"/>
                <a:gd name="T23" fmla="*/ 143 h 3091"/>
                <a:gd name="T24" fmla="+- 0 3945 3093"/>
                <a:gd name="T25" fmla="*/ T24 w 1158"/>
                <a:gd name="T26" fmla="+- 0 119 3"/>
                <a:gd name="T27" fmla="*/ 119 h 3091"/>
                <a:gd name="T28" fmla="+- 0 3870 3093"/>
                <a:gd name="T29" fmla="*/ T28 w 1158"/>
                <a:gd name="T30" fmla="+- 0 98 3"/>
                <a:gd name="T31" fmla="*/ 98 h 3091"/>
                <a:gd name="T32" fmla="+- 0 3795 3093"/>
                <a:gd name="T33" fmla="*/ T32 w 1158"/>
                <a:gd name="T34" fmla="+- 0 79 3"/>
                <a:gd name="T35" fmla="*/ 79 h 3091"/>
                <a:gd name="T36" fmla="+- 0 3721 3093"/>
                <a:gd name="T37" fmla="*/ T36 w 1158"/>
                <a:gd name="T38" fmla="+- 0 63 3"/>
                <a:gd name="T39" fmla="*/ 63 h 3091"/>
                <a:gd name="T40" fmla="+- 0 3646 3093"/>
                <a:gd name="T41" fmla="*/ T40 w 1158"/>
                <a:gd name="T42" fmla="+- 0 48 3"/>
                <a:gd name="T43" fmla="*/ 48 h 3091"/>
                <a:gd name="T44" fmla="+- 0 3571 3093"/>
                <a:gd name="T45" fmla="*/ T44 w 1158"/>
                <a:gd name="T46" fmla="+- 0 36 3"/>
                <a:gd name="T47" fmla="*/ 36 h 3091"/>
                <a:gd name="T48" fmla="+- 0 3495 3093"/>
                <a:gd name="T49" fmla="*/ T48 w 1158"/>
                <a:gd name="T50" fmla="+- 0 25 3"/>
                <a:gd name="T51" fmla="*/ 25 h 3091"/>
                <a:gd name="T52" fmla="+- 0 3418 3093"/>
                <a:gd name="T53" fmla="*/ T52 w 1158"/>
                <a:gd name="T54" fmla="+- 0 17 3"/>
                <a:gd name="T55" fmla="*/ 17 h 3091"/>
                <a:gd name="T56" fmla="+- 0 3340 3093"/>
                <a:gd name="T57" fmla="*/ T56 w 1158"/>
                <a:gd name="T58" fmla="+- 0 11 3"/>
                <a:gd name="T59" fmla="*/ 11 h 3091"/>
                <a:gd name="T60" fmla="+- 0 3259 3093"/>
                <a:gd name="T61" fmla="*/ T60 w 1158"/>
                <a:gd name="T62" fmla="+- 0 6 3"/>
                <a:gd name="T63" fmla="*/ 6 h 3091"/>
                <a:gd name="T64" fmla="+- 0 3177 3093"/>
                <a:gd name="T65" fmla="*/ T64 w 1158"/>
                <a:gd name="T66" fmla="+- 0 3 3"/>
                <a:gd name="T67" fmla="*/ 3 h 3091"/>
                <a:gd name="T68" fmla="+- 0 3093 3093"/>
                <a:gd name="T69" fmla="*/ T68 w 1158"/>
                <a:gd name="T70" fmla="+- 0 3 3"/>
                <a:gd name="T71" fmla="*/ 3 h 30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58" h="3091">
                  <a:moveTo>
                    <a:pt x="0" y="0"/>
                  </a:moveTo>
                  <a:lnTo>
                    <a:pt x="0" y="3090"/>
                  </a:lnTo>
                  <a:lnTo>
                    <a:pt x="1158" y="225"/>
                  </a:lnTo>
                  <a:lnTo>
                    <a:pt x="1080" y="194"/>
                  </a:lnTo>
                  <a:lnTo>
                    <a:pt x="1003" y="166"/>
                  </a:lnTo>
                  <a:lnTo>
                    <a:pt x="927" y="140"/>
                  </a:lnTo>
                  <a:lnTo>
                    <a:pt x="852" y="116"/>
                  </a:lnTo>
                  <a:lnTo>
                    <a:pt x="777" y="95"/>
                  </a:lnTo>
                  <a:lnTo>
                    <a:pt x="702" y="76"/>
                  </a:lnTo>
                  <a:lnTo>
                    <a:pt x="628" y="60"/>
                  </a:lnTo>
                  <a:lnTo>
                    <a:pt x="553" y="45"/>
                  </a:lnTo>
                  <a:lnTo>
                    <a:pt x="478" y="33"/>
                  </a:lnTo>
                  <a:lnTo>
                    <a:pt x="402" y="22"/>
                  </a:lnTo>
                  <a:lnTo>
                    <a:pt x="325" y="14"/>
                  </a:lnTo>
                  <a:lnTo>
                    <a:pt x="247" y="8"/>
                  </a:lnTo>
                  <a:lnTo>
                    <a:pt x="166" y="3"/>
                  </a:lnTo>
                  <a:lnTo>
                    <a:pt x="8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40" name="Freeform 20"/>
            <p:cNvSpPr>
              <a:spLocks/>
            </p:cNvSpPr>
            <p:nvPr/>
          </p:nvSpPr>
          <p:spPr bwMode="auto">
            <a:xfrm>
              <a:off x="3093" y="3"/>
              <a:ext cx="1158" cy="3091"/>
            </a:xfrm>
            <a:custGeom>
              <a:avLst/>
              <a:gdLst>
                <a:gd name="T0" fmla="+- 0 3093 3093"/>
                <a:gd name="T1" fmla="*/ T0 w 1158"/>
                <a:gd name="T2" fmla="+- 0 3093 3"/>
                <a:gd name="T3" fmla="*/ 3093 h 3091"/>
                <a:gd name="T4" fmla="+- 0 3093 3093"/>
                <a:gd name="T5" fmla="*/ T4 w 1158"/>
                <a:gd name="T6" fmla="+- 0 3 3"/>
                <a:gd name="T7" fmla="*/ 3 h 3091"/>
                <a:gd name="T8" fmla="+- 0 3177 3093"/>
                <a:gd name="T9" fmla="*/ T8 w 1158"/>
                <a:gd name="T10" fmla="+- 0 3 3"/>
                <a:gd name="T11" fmla="*/ 3 h 3091"/>
                <a:gd name="T12" fmla="+- 0 3259 3093"/>
                <a:gd name="T13" fmla="*/ T12 w 1158"/>
                <a:gd name="T14" fmla="+- 0 6 3"/>
                <a:gd name="T15" fmla="*/ 6 h 3091"/>
                <a:gd name="T16" fmla="+- 0 3340 3093"/>
                <a:gd name="T17" fmla="*/ T16 w 1158"/>
                <a:gd name="T18" fmla="+- 0 11 3"/>
                <a:gd name="T19" fmla="*/ 11 h 3091"/>
                <a:gd name="T20" fmla="+- 0 3418 3093"/>
                <a:gd name="T21" fmla="*/ T20 w 1158"/>
                <a:gd name="T22" fmla="+- 0 17 3"/>
                <a:gd name="T23" fmla="*/ 17 h 3091"/>
                <a:gd name="T24" fmla="+- 0 3495 3093"/>
                <a:gd name="T25" fmla="*/ T24 w 1158"/>
                <a:gd name="T26" fmla="+- 0 25 3"/>
                <a:gd name="T27" fmla="*/ 25 h 3091"/>
                <a:gd name="T28" fmla="+- 0 3571 3093"/>
                <a:gd name="T29" fmla="*/ T28 w 1158"/>
                <a:gd name="T30" fmla="+- 0 36 3"/>
                <a:gd name="T31" fmla="*/ 36 h 3091"/>
                <a:gd name="T32" fmla="+- 0 3646 3093"/>
                <a:gd name="T33" fmla="*/ T32 w 1158"/>
                <a:gd name="T34" fmla="+- 0 48 3"/>
                <a:gd name="T35" fmla="*/ 48 h 3091"/>
                <a:gd name="T36" fmla="+- 0 3721 3093"/>
                <a:gd name="T37" fmla="*/ T36 w 1158"/>
                <a:gd name="T38" fmla="+- 0 63 3"/>
                <a:gd name="T39" fmla="*/ 63 h 3091"/>
                <a:gd name="T40" fmla="+- 0 3795 3093"/>
                <a:gd name="T41" fmla="*/ T40 w 1158"/>
                <a:gd name="T42" fmla="+- 0 79 3"/>
                <a:gd name="T43" fmla="*/ 79 h 3091"/>
                <a:gd name="T44" fmla="+- 0 3870 3093"/>
                <a:gd name="T45" fmla="*/ T44 w 1158"/>
                <a:gd name="T46" fmla="+- 0 98 3"/>
                <a:gd name="T47" fmla="*/ 98 h 3091"/>
                <a:gd name="T48" fmla="+- 0 3945 3093"/>
                <a:gd name="T49" fmla="*/ T48 w 1158"/>
                <a:gd name="T50" fmla="+- 0 119 3"/>
                <a:gd name="T51" fmla="*/ 119 h 3091"/>
                <a:gd name="T52" fmla="+- 0 4020 3093"/>
                <a:gd name="T53" fmla="*/ T52 w 1158"/>
                <a:gd name="T54" fmla="+- 0 143 3"/>
                <a:gd name="T55" fmla="*/ 143 h 3091"/>
                <a:gd name="T56" fmla="+- 0 4096 3093"/>
                <a:gd name="T57" fmla="*/ T56 w 1158"/>
                <a:gd name="T58" fmla="+- 0 169 3"/>
                <a:gd name="T59" fmla="*/ 169 h 3091"/>
                <a:gd name="T60" fmla="+- 0 4173 3093"/>
                <a:gd name="T61" fmla="*/ T60 w 1158"/>
                <a:gd name="T62" fmla="+- 0 197 3"/>
                <a:gd name="T63" fmla="*/ 197 h 3091"/>
                <a:gd name="T64" fmla="+- 0 4251 3093"/>
                <a:gd name="T65" fmla="*/ T64 w 1158"/>
                <a:gd name="T66" fmla="+- 0 228 3"/>
                <a:gd name="T67" fmla="*/ 228 h 3091"/>
                <a:gd name="T68" fmla="+- 0 3093 3093"/>
                <a:gd name="T69" fmla="*/ T68 w 1158"/>
                <a:gd name="T70" fmla="+- 0 3093 3"/>
                <a:gd name="T71" fmla="*/ 3093 h 30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58" h="3091">
                  <a:moveTo>
                    <a:pt x="0" y="3090"/>
                  </a:moveTo>
                  <a:lnTo>
                    <a:pt x="0" y="0"/>
                  </a:lnTo>
                  <a:lnTo>
                    <a:pt x="84" y="0"/>
                  </a:lnTo>
                  <a:lnTo>
                    <a:pt x="166" y="3"/>
                  </a:lnTo>
                  <a:lnTo>
                    <a:pt x="247" y="8"/>
                  </a:lnTo>
                  <a:lnTo>
                    <a:pt x="325" y="14"/>
                  </a:lnTo>
                  <a:lnTo>
                    <a:pt x="402" y="22"/>
                  </a:lnTo>
                  <a:lnTo>
                    <a:pt x="478" y="33"/>
                  </a:lnTo>
                  <a:lnTo>
                    <a:pt x="553" y="45"/>
                  </a:lnTo>
                  <a:lnTo>
                    <a:pt x="628" y="60"/>
                  </a:lnTo>
                  <a:lnTo>
                    <a:pt x="702" y="76"/>
                  </a:lnTo>
                  <a:lnTo>
                    <a:pt x="777" y="95"/>
                  </a:lnTo>
                  <a:lnTo>
                    <a:pt x="852" y="116"/>
                  </a:lnTo>
                  <a:lnTo>
                    <a:pt x="927" y="140"/>
                  </a:lnTo>
                  <a:lnTo>
                    <a:pt x="1003" y="166"/>
                  </a:lnTo>
                  <a:lnTo>
                    <a:pt x="1080" y="194"/>
                  </a:lnTo>
                  <a:lnTo>
                    <a:pt x="1158" y="225"/>
                  </a:lnTo>
                  <a:lnTo>
                    <a:pt x="0" y="3090"/>
                  </a:lnTo>
                  <a:close/>
                </a:path>
              </a:pathLst>
            </a:custGeom>
            <a:grpFill/>
            <a:ln w="3175">
              <a:solidFill>
                <a:srgbClr val="FFFFFF"/>
              </a:solidFill>
              <a:round/>
              <a:headEnd/>
              <a:tailEnd/>
            </a:ln>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41" name="Freeform 19"/>
            <p:cNvSpPr>
              <a:spLocks/>
            </p:cNvSpPr>
            <p:nvPr/>
          </p:nvSpPr>
          <p:spPr bwMode="auto">
            <a:xfrm>
              <a:off x="1520" y="1526"/>
              <a:ext cx="3131" cy="3131"/>
            </a:xfrm>
            <a:custGeom>
              <a:avLst/>
              <a:gdLst>
                <a:gd name="T0" fmla="+- 0 2934 1520"/>
                <a:gd name="T1" fmla="*/ T0 w 3131"/>
                <a:gd name="T2" fmla="+- 0 1534 1526"/>
                <a:gd name="T3" fmla="*/ 1534 h 3131"/>
                <a:gd name="T4" fmla="+- 0 2716 1520"/>
                <a:gd name="T5" fmla="*/ T4 w 3131"/>
                <a:gd name="T6" fmla="+- 0 1570 1526"/>
                <a:gd name="T7" fmla="*/ 1570 h 3131"/>
                <a:gd name="T8" fmla="+- 0 2509 1520"/>
                <a:gd name="T9" fmla="*/ T8 w 3131"/>
                <a:gd name="T10" fmla="+- 0 1636 1526"/>
                <a:gd name="T11" fmla="*/ 1636 h 3131"/>
                <a:gd name="T12" fmla="+- 0 2315 1520"/>
                <a:gd name="T13" fmla="*/ T12 w 3131"/>
                <a:gd name="T14" fmla="+- 0 1728 1526"/>
                <a:gd name="T15" fmla="*/ 1728 h 3131"/>
                <a:gd name="T16" fmla="+- 0 2138 1520"/>
                <a:gd name="T17" fmla="*/ T16 w 3131"/>
                <a:gd name="T18" fmla="+- 0 1845 1526"/>
                <a:gd name="T19" fmla="*/ 1845 h 3131"/>
                <a:gd name="T20" fmla="+- 0 1978 1520"/>
                <a:gd name="T21" fmla="*/ T20 w 3131"/>
                <a:gd name="T22" fmla="+- 0 1985 1526"/>
                <a:gd name="T23" fmla="*/ 1985 h 3131"/>
                <a:gd name="T24" fmla="+- 0 1839 1520"/>
                <a:gd name="T25" fmla="*/ T24 w 3131"/>
                <a:gd name="T26" fmla="+- 0 2145 1526"/>
                <a:gd name="T27" fmla="*/ 2145 h 3131"/>
                <a:gd name="T28" fmla="+- 0 1722 1520"/>
                <a:gd name="T29" fmla="*/ T28 w 3131"/>
                <a:gd name="T30" fmla="+- 0 2322 1526"/>
                <a:gd name="T31" fmla="*/ 2322 h 3131"/>
                <a:gd name="T32" fmla="+- 0 1629 1520"/>
                <a:gd name="T33" fmla="*/ T32 w 3131"/>
                <a:gd name="T34" fmla="+- 0 2516 1526"/>
                <a:gd name="T35" fmla="*/ 2516 h 3131"/>
                <a:gd name="T36" fmla="+- 0 1564 1520"/>
                <a:gd name="T37" fmla="*/ T36 w 3131"/>
                <a:gd name="T38" fmla="+- 0 2723 1526"/>
                <a:gd name="T39" fmla="*/ 2723 h 3131"/>
                <a:gd name="T40" fmla="+- 0 1527 1520"/>
                <a:gd name="T41" fmla="*/ T40 w 3131"/>
                <a:gd name="T42" fmla="+- 0 2941 1526"/>
                <a:gd name="T43" fmla="*/ 2941 h 3131"/>
                <a:gd name="T44" fmla="+- 0 1522 1520"/>
                <a:gd name="T45" fmla="*/ T44 w 3131"/>
                <a:gd name="T46" fmla="+- 0 3167 1526"/>
                <a:gd name="T47" fmla="*/ 3167 h 3131"/>
                <a:gd name="T48" fmla="+- 0 1548 1520"/>
                <a:gd name="T49" fmla="*/ T48 w 3131"/>
                <a:gd name="T50" fmla="+- 0 3389 1526"/>
                <a:gd name="T51" fmla="*/ 3389 h 3131"/>
                <a:gd name="T52" fmla="+- 0 1604 1520"/>
                <a:gd name="T53" fmla="*/ T52 w 3131"/>
                <a:gd name="T54" fmla="+- 0 3600 1526"/>
                <a:gd name="T55" fmla="*/ 3600 h 3131"/>
                <a:gd name="T56" fmla="+- 0 1688 1520"/>
                <a:gd name="T57" fmla="*/ T56 w 3131"/>
                <a:gd name="T58" fmla="+- 0 3798 1526"/>
                <a:gd name="T59" fmla="*/ 3798 h 3131"/>
                <a:gd name="T60" fmla="+- 0 1797 1520"/>
                <a:gd name="T61" fmla="*/ T60 w 3131"/>
                <a:gd name="T62" fmla="+- 0 3981 1526"/>
                <a:gd name="T63" fmla="*/ 3981 h 3131"/>
                <a:gd name="T64" fmla="+- 0 1929 1520"/>
                <a:gd name="T65" fmla="*/ T64 w 3131"/>
                <a:gd name="T66" fmla="+- 0 4147 1526"/>
                <a:gd name="T67" fmla="*/ 4147 h 3131"/>
                <a:gd name="T68" fmla="+- 0 2082 1520"/>
                <a:gd name="T69" fmla="*/ T68 w 3131"/>
                <a:gd name="T70" fmla="+- 0 4294 1526"/>
                <a:gd name="T71" fmla="*/ 4294 h 3131"/>
                <a:gd name="T72" fmla="+- 0 2254 1520"/>
                <a:gd name="T73" fmla="*/ T72 w 3131"/>
                <a:gd name="T74" fmla="+- 0 4418 1526"/>
                <a:gd name="T75" fmla="*/ 4418 h 3131"/>
                <a:gd name="T76" fmla="+- 0 2443 1520"/>
                <a:gd name="T77" fmla="*/ T76 w 3131"/>
                <a:gd name="T78" fmla="+- 0 4519 1526"/>
                <a:gd name="T79" fmla="*/ 4519 h 3131"/>
                <a:gd name="T80" fmla="+- 0 2645 1520"/>
                <a:gd name="T81" fmla="*/ T80 w 3131"/>
                <a:gd name="T82" fmla="+- 0 4594 1526"/>
                <a:gd name="T83" fmla="*/ 4594 h 3131"/>
                <a:gd name="T84" fmla="+- 0 2860 1520"/>
                <a:gd name="T85" fmla="*/ T84 w 3131"/>
                <a:gd name="T86" fmla="+- 0 4641 1526"/>
                <a:gd name="T87" fmla="*/ 4641 h 3131"/>
                <a:gd name="T88" fmla="+- 0 3085 1520"/>
                <a:gd name="T89" fmla="*/ T88 w 3131"/>
                <a:gd name="T90" fmla="+- 0 4657 1526"/>
                <a:gd name="T91" fmla="*/ 4657 h 3131"/>
                <a:gd name="T92" fmla="+- 0 3309 1520"/>
                <a:gd name="T93" fmla="*/ T92 w 3131"/>
                <a:gd name="T94" fmla="+- 0 4641 1526"/>
                <a:gd name="T95" fmla="*/ 4641 h 3131"/>
                <a:gd name="T96" fmla="+- 0 3524 1520"/>
                <a:gd name="T97" fmla="*/ T96 w 3131"/>
                <a:gd name="T98" fmla="+- 0 4594 1526"/>
                <a:gd name="T99" fmla="*/ 4594 h 3131"/>
                <a:gd name="T100" fmla="+- 0 3727 1520"/>
                <a:gd name="T101" fmla="*/ T100 w 3131"/>
                <a:gd name="T102" fmla="+- 0 4519 1526"/>
                <a:gd name="T103" fmla="*/ 4519 h 3131"/>
                <a:gd name="T104" fmla="+- 0 3915 1520"/>
                <a:gd name="T105" fmla="*/ T104 w 3131"/>
                <a:gd name="T106" fmla="+- 0 4418 1526"/>
                <a:gd name="T107" fmla="*/ 4418 h 3131"/>
                <a:gd name="T108" fmla="+- 0 4087 1520"/>
                <a:gd name="T109" fmla="*/ T108 w 3131"/>
                <a:gd name="T110" fmla="+- 0 4294 1526"/>
                <a:gd name="T111" fmla="*/ 4294 h 3131"/>
                <a:gd name="T112" fmla="+- 0 4240 1520"/>
                <a:gd name="T113" fmla="*/ T112 w 3131"/>
                <a:gd name="T114" fmla="+- 0 4147 1526"/>
                <a:gd name="T115" fmla="*/ 4147 h 3131"/>
                <a:gd name="T116" fmla="+- 0 4373 1520"/>
                <a:gd name="T117" fmla="*/ T116 w 3131"/>
                <a:gd name="T118" fmla="+- 0 3981 1526"/>
                <a:gd name="T119" fmla="*/ 3981 h 3131"/>
                <a:gd name="T120" fmla="+- 0 4482 1520"/>
                <a:gd name="T121" fmla="*/ T120 w 3131"/>
                <a:gd name="T122" fmla="+- 0 3798 1526"/>
                <a:gd name="T123" fmla="*/ 3798 h 3131"/>
                <a:gd name="T124" fmla="+- 0 4565 1520"/>
                <a:gd name="T125" fmla="*/ T124 w 3131"/>
                <a:gd name="T126" fmla="+- 0 3600 1526"/>
                <a:gd name="T127" fmla="*/ 3600 h 3131"/>
                <a:gd name="T128" fmla="+- 0 4622 1520"/>
                <a:gd name="T129" fmla="*/ T128 w 3131"/>
                <a:gd name="T130" fmla="+- 0 3389 1526"/>
                <a:gd name="T131" fmla="*/ 3389 h 3131"/>
                <a:gd name="T132" fmla="+- 0 4648 1520"/>
                <a:gd name="T133" fmla="*/ T132 w 3131"/>
                <a:gd name="T134" fmla="+- 0 3167 1526"/>
                <a:gd name="T135" fmla="*/ 3167 h 3131"/>
                <a:gd name="T136" fmla="+- 0 4643 1520"/>
                <a:gd name="T137" fmla="*/ T136 w 3131"/>
                <a:gd name="T138" fmla="+- 0 2941 1526"/>
                <a:gd name="T139" fmla="*/ 2941 h 3131"/>
                <a:gd name="T140" fmla="+- 0 4606 1520"/>
                <a:gd name="T141" fmla="*/ T140 w 3131"/>
                <a:gd name="T142" fmla="+- 0 2723 1526"/>
                <a:gd name="T143" fmla="*/ 2723 h 3131"/>
                <a:gd name="T144" fmla="+- 0 4540 1520"/>
                <a:gd name="T145" fmla="*/ T144 w 3131"/>
                <a:gd name="T146" fmla="+- 0 2516 1526"/>
                <a:gd name="T147" fmla="*/ 2516 h 3131"/>
                <a:gd name="T148" fmla="+- 0 4448 1520"/>
                <a:gd name="T149" fmla="*/ T148 w 3131"/>
                <a:gd name="T150" fmla="+- 0 2322 1526"/>
                <a:gd name="T151" fmla="*/ 2322 h 3131"/>
                <a:gd name="T152" fmla="+- 0 4331 1520"/>
                <a:gd name="T153" fmla="*/ T152 w 3131"/>
                <a:gd name="T154" fmla="+- 0 2145 1526"/>
                <a:gd name="T155" fmla="*/ 2145 h 3131"/>
                <a:gd name="T156" fmla="+- 0 4191 1520"/>
                <a:gd name="T157" fmla="*/ T156 w 3131"/>
                <a:gd name="T158" fmla="+- 0 1985 1526"/>
                <a:gd name="T159" fmla="*/ 1985 h 3131"/>
                <a:gd name="T160" fmla="+- 0 4032 1520"/>
                <a:gd name="T161" fmla="*/ T160 w 3131"/>
                <a:gd name="T162" fmla="+- 0 1845 1526"/>
                <a:gd name="T163" fmla="*/ 1845 h 3131"/>
                <a:gd name="T164" fmla="+- 0 3854 1520"/>
                <a:gd name="T165" fmla="*/ T164 w 3131"/>
                <a:gd name="T166" fmla="+- 0 1728 1526"/>
                <a:gd name="T167" fmla="*/ 1728 h 3131"/>
                <a:gd name="T168" fmla="+- 0 3661 1520"/>
                <a:gd name="T169" fmla="*/ T168 w 3131"/>
                <a:gd name="T170" fmla="+- 0 1636 1526"/>
                <a:gd name="T171" fmla="*/ 1636 h 3131"/>
                <a:gd name="T172" fmla="+- 0 3454 1520"/>
                <a:gd name="T173" fmla="*/ T172 w 3131"/>
                <a:gd name="T174" fmla="+- 0 1570 1526"/>
                <a:gd name="T175" fmla="*/ 1570 h 3131"/>
                <a:gd name="T176" fmla="+- 0 3236 1520"/>
                <a:gd name="T177" fmla="*/ T176 w 3131"/>
                <a:gd name="T178" fmla="+- 0 1534 1526"/>
                <a:gd name="T179" fmla="*/ 1534 h 3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3131" h="3131">
                  <a:moveTo>
                    <a:pt x="1565" y="0"/>
                  </a:moveTo>
                  <a:lnTo>
                    <a:pt x="1489" y="2"/>
                  </a:lnTo>
                  <a:lnTo>
                    <a:pt x="1414" y="8"/>
                  </a:lnTo>
                  <a:lnTo>
                    <a:pt x="1340" y="16"/>
                  </a:lnTo>
                  <a:lnTo>
                    <a:pt x="1267" y="29"/>
                  </a:lnTo>
                  <a:lnTo>
                    <a:pt x="1196" y="44"/>
                  </a:lnTo>
                  <a:lnTo>
                    <a:pt x="1125" y="63"/>
                  </a:lnTo>
                  <a:lnTo>
                    <a:pt x="1056" y="85"/>
                  </a:lnTo>
                  <a:lnTo>
                    <a:pt x="989" y="110"/>
                  </a:lnTo>
                  <a:lnTo>
                    <a:pt x="923" y="138"/>
                  </a:lnTo>
                  <a:lnTo>
                    <a:pt x="858" y="169"/>
                  </a:lnTo>
                  <a:lnTo>
                    <a:pt x="795" y="202"/>
                  </a:lnTo>
                  <a:lnTo>
                    <a:pt x="734" y="239"/>
                  </a:lnTo>
                  <a:lnTo>
                    <a:pt x="675" y="278"/>
                  </a:lnTo>
                  <a:lnTo>
                    <a:pt x="618" y="319"/>
                  </a:lnTo>
                  <a:lnTo>
                    <a:pt x="562" y="364"/>
                  </a:lnTo>
                  <a:lnTo>
                    <a:pt x="509" y="410"/>
                  </a:lnTo>
                  <a:lnTo>
                    <a:pt x="458" y="459"/>
                  </a:lnTo>
                  <a:lnTo>
                    <a:pt x="409" y="510"/>
                  </a:lnTo>
                  <a:lnTo>
                    <a:pt x="363" y="563"/>
                  </a:lnTo>
                  <a:lnTo>
                    <a:pt x="319" y="619"/>
                  </a:lnTo>
                  <a:lnTo>
                    <a:pt x="277" y="676"/>
                  </a:lnTo>
                  <a:lnTo>
                    <a:pt x="238" y="735"/>
                  </a:lnTo>
                  <a:lnTo>
                    <a:pt x="202" y="796"/>
                  </a:lnTo>
                  <a:lnTo>
                    <a:pt x="168" y="859"/>
                  </a:lnTo>
                  <a:lnTo>
                    <a:pt x="137" y="923"/>
                  </a:lnTo>
                  <a:lnTo>
                    <a:pt x="109" y="990"/>
                  </a:lnTo>
                  <a:lnTo>
                    <a:pt x="84" y="1057"/>
                  </a:lnTo>
                  <a:lnTo>
                    <a:pt x="62" y="1126"/>
                  </a:lnTo>
                  <a:lnTo>
                    <a:pt x="44" y="1197"/>
                  </a:lnTo>
                  <a:lnTo>
                    <a:pt x="28" y="1268"/>
                  </a:lnTo>
                  <a:lnTo>
                    <a:pt x="16" y="1341"/>
                  </a:lnTo>
                  <a:lnTo>
                    <a:pt x="7" y="1415"/>
                  </a:lnTo>
                  <a:lnTo>
                    <a:pt x="2" y="1490"/>
                  </a:lnTo>
                  <a:lnTo>
                    <a:pt x="0" y="1566"/>
                  </a:lnTo>
                  <a:lnTo>
                    <a:pt x="2" y="1641"/>
                  </a:lnTo>
                  <a:lnTo>
                    <a:pt x="7" y="1716"/>
                  </a:lnTo>
                  <a:lnTo>
                    <a:pt x="16" y="1790"/>
                  </a:lnTo>
                  <a:lnTo>
                    <a:pt x="28" y="1863"/>
                  </a:lnTo>
                  <a:lnTo>
                    <a:pt x="44" y="1935"/>
                  </a:lnTo>
                  <a:lnTo>
                    <a:pt x="62" y="2005"/>
                  </a:lnTo>
                  <a:lnTo>
                    <a:pt x="84" y="2074"/>
                  </a:lnTo>
                  <a:lnTo>
                    <a:pt x="109" y="2141"/>
                  </a:lnTo>
                  <a:lnTo>
                    <a:pt x="137" y="2208"/>
                  </a:lnTo>
                  <a:lnTo>
                    <a:pt x="168" y="2272"/>
                  </a:lnTo>
                  <a:lnTo>
                    <a:pt x="202" y="2335"/>
                  </a:lnTo>
                  <a:lnTo>
                    <a:pt x="238" y="2396"/>
                  </a:lnTo>
                  <a:lnTo>
                    <a:pt x="277" y="2455"/>
                  </a:lnTo>
                  <a:lnTo>
                    <a:pt x="319" y="2512"/>
                  </a:lnTo>
                  <a:lnTo>
                    <a:pt x="363" y="2568"/>
                  </a:lnTo>
                  <a:lnTo>
                    <a:pt x="409" y="2621"/>
                  </a:lnTo>
                  <a:lnTo>
                    <a:pt x="458" y="2672"/>
                  </a:lnTo>
                  <a:lnTo>
                    <a:pt x="509" y="2721"/>
                  </a:lnTo>
                  <a:lnTo>
                    <a:pt x="562" y="2768"/>
                  </a:lnTo>
                  <a:lnTo>
                    <a:pt x="618" y="2812"/>
                  </a:lnTo>
                  <a:lnTo>
                    <a:pt x="675" y="2853"/>
                  </a:lnTo>
                  <a:lnTo>
                    <a:pt x="734" y="2892"/>
                  </a:lnTo>
                  <a:lnTo>
                    <a:pt x="795" y="2929"/>
                  </a:lnTo>
                  <a:lnTo>
                    <a:pt x="858" y="2962"/>
                  </a:lnTo>
                  <a:lnTo>
                    <a:pt x="923" y="2993"/>
                  </a:lnTo>
                  <a:lnTo>
                    <a:pt x="989" y="3021"/>
                  </a:lnTo>
                  <a:lnTo>
                    <a:pt x="1056" y="3046"/>
                  </a:lnTo>
                  <a:lnTo>
                    <a:pt x="1125" y="3068"/>
                  </a:lnTo>
                  <a:lnTo>
                    <a:pt x="1196" y="3087"/>
                  </a:lnTo>
                  <a:lnTo>
                    <a:pt x="1267" y="3102"/>
                  </a:lnTo>
                  <a:lnTo>
                    <a:pt x="1340" y="3115"/>
                  </a:lnTo>
                  <a:lnTo>
                    <a:pt x="1414" y="3123"/>
                  </a:lnTo>
                  <a:lnTo>
                    <a:pt x="1489" y="3129"/>
                  </a:lnTo>
                  <a:lnTo>
                    <a:pt x="1565" y="3131"/>
                  </a:lnTo>
                  <a:lnTo>
                    <a:pt x="1641" y="3129"/>
                  </a:lnTo>
                  <a:lnTo>
                    <a:pt x="1716" y="3123"/>
                  </a:lnTo>
                  <a:lnTo>
                    <a:pt x="1789" y="3115"/>
                  </a:lnTo>
                  <a:lnTo>
                    <a:pt x="1862" y="3102"/>
                  </a:lnTo>
                  <a:lnTo>
                    <a:pt x="1934" y="3087"/>
                  </a:lnTo>
                  <a:lnTo>
                    <a:pt x="2004" y="3068"/>
                  </a:lnTo>
                  <a:lnTo>
                    <a:pt x="2073" y="3046"/>
                  </a:lnTo>
                  <a:lnTo>
                    <a:pt x="2141" y="3021"/>
                  </a:lnTo>
                  <a:lnTo>
                    <a:pt x="2207" y="2993"/>
                  </a:lnTo>
                  <a:lnTo>
                    <a:pt x="2271" y="2962"/>
                  </a:lnTo>
                  <a:lnTo>
                    <a:pt x="2334" y="2929"/>
                  </a:lnTo>
                  <a:lnTo>
                    <a:pt x="2395" y="2892"/>
                  </a:lnTo>
                  <a:lnTo>
                    <a:pt x="2454" y="2853"/>
                  </a:lnTo>
                  <a:lnTo>
                    <a:pt x="2512" y="2812"/>
                  </a:lnTo>
                  <a:lnTo>
                    <a:pt x="2567" y="2768"/>
                  </a:lnTo>
                  <a:lnTo>
                    <a:pt x="2620" y="2721"/>
                  </a:lnTo>
                  <a:lnTo>
                    <a:pt x="2671" y="2672"/>
                  </a:lnTo>
                  <a:lnTo>
                    <a:pt x="2720" y="2621"/>
                  </a:lnTo>
                  <a:lnTo>
                    <a:pt x="2767" y="2568"/>
                  </a:lnTo>
                  <a:lnTo>
                    <a:pt x="2811" y="2512"/>
                  </a:lnTo>
                  <a:lnTo>
                    <a:pt x="2853" y="2455"/>
                  </a:lnTo>
                  <a:lnTo>
                    <a:pt x="2892" y="2396"/>
                  </a:lnTo>
                  <a:lnTo>
                    <a:pt x="2928" y="2335"/>
                  </a:lnTo>
                  <a:lnTo>
                    <a:pt x="2962" y="2272"/>
                  </a:lnTo>
                  <a:lnTo>
                    <a:pt x="2992" y="2208"/>
                  </a:lnTo>
                  <a:lnTo>
                    <a:pt x="3020" y="2141"/>
                  </a:lnTo>
                  <a:lnTo>
                    <a:pt x="3045" y="2074"/>
                  </a:lnTo>
                  <a:lnTo>
                    <a:pt x="3067" y="2005"/>
                  </a:lnTo>
                  <a:lnTo>
                    <a:pt x="3086" y="1935"/>
                  </a:lnTo>
                  <a:lnTo>
                    <a:pt x="3102" y="1863"/>
                  </a:lnTo>
                  <a:lnTo>
                    <a:pt x="3114" y="1790"/>
                  </a:lnTo>
                  <a:lnTo>
                    <a:pt x="3123" y="1716"/>
                  </a:lnTo>
                  <a:lnTo>
                    <a:pt x="3128" y="1641"/>
                  </a:lnTo>
                  <a:lnTo>
                    <a:pt x="3130" y="1566"/>
                  </a:lnTo>
                  <a:lnTo>
                    <a:pt x="3128" y="1490"/>
                  </a:lnTo>
                  <a:lnTo>
                    <a:pt x="3123" y="1415"/>
                  </a:lnTo>
                  <a:lnTo>
                    <a:pt x="3114" y="1341"/>
                  </a:lnTo>
                  <a:lnTo>
                    <a:pt x="3102" y="1268"/>
                  </a:lnTo>
                  <a:lnTo>
                    <a:pt x="3086" y="1197"/>
                  </a:lnTo>
                  <a:lnTo>
                    <a:pt x="3067" y="1126"/>
                  </a:lnTo>
                  <a:lnTo>
                    <a:pt x="3045" y="1057"/>
                  </a:lnTo>
                  <a:lnTo>
                    <a:pt x="3020" y="990"/>
                  </a:lnTo>
                  <a:lnTo>
                    <a:pt x="2992" y="923"/>
                  </a:lnTo>
                  <a:lnTo>
                    <a:pt x="2962" y="859"/>
                  </a:lnTo>
                  <a:lnTo>
                    <a:pt x="2928" y="796"/>
                  </a:lnTo>
                  <a:lnTo>
                    <a:pt x="2892" y="735"/>
                  </a:lnTo>
                  <a:lnTo>
                    <a:pt x="2853" y="676"/>
                  </a:lnTo>
                  <a:lnTo>
                    <a:pt x="2811" y="619"/>
                  </a:lnTo>
                  <a:lnTo>
                    <a:pt x="2767" y="563"/>
                  </a:lnTo>
                  <a:lnTo>
                    <a:pt x="2720" y="510"/>
                  </a:lnTo>
                  <a:lnTo>
                    <a:pt x="2671" y="459"/>
                  </a:lnTo>
                  <a:lnTo>
                    <a:pt x="2620" y="410"/>
                  </a:lnTo>
                  <a:lnTo>
                    <a:pt x="2567" y="364"/>
                  </a:lnTo>
                  <a:lnTo>
                    <a:pt x="2512" y="319"/>
                  </a:lnTo>
                  <a:lnTo>
                    <a:pt x="2454" y="278"/>
                  </a:lnTo>
                  <a:lnTo>
                    <a:pt x="2395" y="239"/>
                  </a:lnTo>
                  <a:lnTo>
                    <a:pt x="2334" y="202"/>
                  </a:lnTo>
                  <a:lnTo>
                    <a:pt x="2271" y="169"/>
                  </a:lnTo>
                  <a:lnTo>
                    <a:pt x="2207" y="138"/>
                  </a:lnTo>
                  <a:lnTo>
                    <a:pt x="2141" y="110"/>
                  </a:lnTo>
                  <a:lnTo>
                    <a:pt x="2073" y="85"/>
                  </a:lnTo>
                  <a:lnTo>
                    <a:pt x="2004" y="63"/>
                  </a:lnTo>
                  <a:lnTo>
                    <a:pt x="1934" y="44"/>
                  </a:lnTo>
                  <a:lnTo>
                    <a:pt x="1862" y="29"/>
                  </a:lnTo>
                  <a:lnTo>
                    <a:pt x="1789" y="16"/>
                  </a:lnTo>
                  <a:lnTo>
                    <a:pt x="1716" y="8"/>
                  </a:lnTo>
                  <a:lnTo>
                    <a:pt x="1641" y="2"/>
                  </a:lnTo>
                  <a:lnTo>
                    <a:pt x="1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600">
                <a:solidFill>
                  <a:srgbClr val="63666A"/>
                </a:solidFill>
                <a:latin typeface="Arial"/>
              </a:endParaRPr>
            </a:p>
          </p:txBody>
        </p:sp>
        <p:sp>
          <p:nvSpPr>
            <p:cNvPr id="42" name="Text Box 18"/>
            <p:cNvSpPr txBox="1">
              <a:spLocks noChangeArrowheads="1"/>
            </p:cNvSpPr>
            <p:nvPr/>
          </p:nvSpPr>
          <p:spPr bwMode="auto">
            <a:xfrm>
              <a:off x="2222" y="428"/>
              <a:ext cx="702" cy="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Valuation</a:t>
              </a:r>
              <a:endParaRPr lang="en-US" altLang="en-US" sz="1600">
                <a:solidFill>
                  <a:srgbClr val="63666A"/>
                </a:solidFill>
                <a:latin typeface="Arial" panose="020B0604020202020204" pitchFamily="34" charset="0"/>
              </a:endParaRPr>
            </a:p>
          </p:txBody>
        </p:sp>
        <p:sp>
          <p:nvSpPr>
            <p:cNvPr id="43" name="Text Box 17"/>
            <p:cNvSpPr txBox="1">
              <a:spLocks noChangeArrowheads="1"/>
            </p:cNvSpPr>
            <p:nvPr/>
          </p:nvSpPr>
          <p:spPr bwMode="auto">
            <a:xfrm>
              <a:off x="1279" y="751"/>
              <a:ext cx="773" cy="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Charitable giving</a:t>
              </a:r>
              <a:endParaRPr lang="en-US" altLang="en-US" sz="1600">
                <a:solidFill>
                  <a:srgbClr val="63666A"/>
                </a:solidFill>
                <a:latin typeface="Arial" panose="020B0604020202020204" pitchFamily="34" charset="0"/>
              </a:endParaRPr>
            </a:p>
          </p:txBody>
        </p:sp>
        <p:sp>
          <p:nvSpPr>
            <p:cNvPr id="44" name="Text Box 16"/>
            <p:cNvSpPr txBox="1">
              <a:spLocks noChangeArrowheads="1"/>
            </p:cNvSpPr>
            <p:nvPr/>
          </p:nvSpPr>
          <p:spPr bwMode="auto">
            <a:xfrm>
              <a:off x="3195" y="428"/>
              <a:ext cx="882" cy="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Finance and accounting</a:t>
              </a:r>
              <a:endParaRPr lang="en-US" altLang="en-US" sz="1600" dirty="0">
                <a:solidFill>
                  <a:srgbClr val="63666A"/>
                </a:solidFill>
                <a:latin typeface="Arial" panose="020B0604020202020204" pitchFamily="34" charset="0"/>
              </a:endParaRPr>
            </a:p>
          </p:txBody>
        </p:sp>
        <p:sp>
          <p:nvSpPr>
            <p:cNvPr id="45" name="Text Box 15"/>
            <p:cNvSpPr txBox="1">
              <a:spLocks noChangeArrowheads="1"/>
            </p:cNvSpPr>
            <p:nvPr/>
          </p:nvSpPr>
          <p:spPr bwMode="auto">
            <a:xfrm>
              <a:off x="4097" y="751"/>
              <a:ext cx="949" cy="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Security and privacy</a:t>
              </a:r>
              <a:endParaRPr lang="en-US" altLang="en-US" sz="1600">
                <a:solidFill>
                  <a:srgbClr val="63666A"/>
                </a:solidFill>
                <a:latin typeface="Arial" panose="020B0604020202020204" pitchFamily="34" charset="0"/>
              </a:endParaRPr>
            </a:p>
          </p:txBody>
        </p:sp>
        <p:sp>
          <p:nvSpPr>
            <p:cNvPr id="46" name="Text Box 14"/>
            <p:cNvSpPr txBox="1">
              <a:spLocks noChangeArrowheads="1"/>
            </p:cNvSpPr>
            <p:nvPr/>
          </p:nvSpPr>
          <p:spPr bwMode="auto">
            <a:xfrm>
              <a:off x="550" y="1478"/>
              <a:ext cx="912" cy="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indent="3572"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Washington National Tax</a:t>
              </a:r>
              <a:endParaRPr lang="en-US" altLang="en-US" sz="1600">
                <a:solidFill>
                  <a:srgbClr val="63666A"/>
                </a:solidFill>
                <a:latin typeface="Arial" panose="020B0604020202020204" pitchFamily="34" charset="0"/>
              </a:endParaRPr>
            </a:p>
          </p:txBody>
        </p:sp>
        <p:sp>
          <p:nvSpPr>
            <p:cNvPr id="47" name="Text Box 13"/>
            <p:cNvSpPr txBox="1">
              <a:spLocks noChangeArrowheads="1"/>
            </p:cNvSpPr>
            <p:nvPr/>
          </p:nvSpPr>
          <p:spPr bwMode="auto">
            <a:xfrm>
              <a:off x="4779" y="1478"/>
              <a:ext cx="779" cy="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indent="11906" defTabSz="685800" eaLnBrk="0" fontAlgn="base" hangingPunct="0">
                <a:spcBef>
                  <a:spcPct val="0"/>
                </a:spcBef>
                <a:spcAft>
                  <a:spcPct val="0"/>
                </a:spcAft>
                <a:defRPr/>
              </a:pPr>
              <a:r>
                <a:rPr lang="en-US" altLang="en-US" sz="9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Insurance consulting</a:t>
              </a:r>
              <a:endParaRPr lang="en-US" altLang="en-US" sz="1600" dirty="0">
                <a:solidFill>
                  <a:srgbClr val="63666A"/>
                </a:solidFill>
                <a:latin typeface="Arial" panose="020B0604020202020204" pitchFamily="34" charset="0"/>
              </a:endParaRPr>
            </a:p>
          </p:txBody>
        </p:sp>
        <p:sp>
          <p:nvSpPr>
            <p:cNvPr id="48" name="Text Box 12"/>
            <p:cNvSpPr txBox="1">
              <a:spLocks noChangeArrowheads="1"/>
            </p:cNvSpPr>
            <p:nvPr/>
          </p:nvSpPr>
          <p:spPr bwMode="auto">
            <a:xfrm>
              <a:off x="235" y="2478"/>
              <a:ext cx="857" cy="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Technology</a:t>
              </a:r>
              <a:endParaRPr lang="en-US" altLang="en-US" sz="1600">
                <a:solidFill>
                  <a:srgbClr val="63666A"/>
                </a:solidFill>
                <a:latin typeface="Arial" panose="020B0604020202020204" pitchFamily="34" charset="0"/>
              </a:endParaRPr>
            </a:p>
          </p:txBody>
        </p:sp>
        <p:sp>
          <p:nvSpPr>
            <p:cNvPr id="49" name="Text Box 11"/>
            <p:cNvSpPr txBox="1">
              <a:spLocks noChangeArrowheads="1"/>
            </p:cNvSpPr>
            <p:nvPr/>
          </p:nvSpPr>
          <p:spPr bwMode="auto">
            <a:xfrm>
              <a:off x="1878" y="2715"/>
              <a:ext cx="2500" cy="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685800" eaLnBrk="0" fontAlgn="base" hangingPunct="0">
                <a:spcBef>
                  <a:spcPct val="0"/>
                </a:spcBef>
                <a:spcAft>
                  <a:spcPct val="0"/>
                </a:spcAft>
                <a:defRPr/>
              </a:pPr>
              <a:r>
                <a:rPr lang="en-US" altLang="en-US" b="1" dirty="0">
                  <a:solidFill>
                    <a:srgbClr val="656668"/>
                  </a:solidFill>
                  <a:latin typeface="Calibri" panose="020F0502020204030204" pitchFamily="34" charset="0"/>
                  <a:ea typeface="Times New Roman" panose="02020603050405020304" pitchFamily="18" charset="0"/>
                  <a:cs typeface="Calibri" panose="020F0502020204030204" pitchFamily="34" charset="0"/>
                </a:rPr>
                <a:t>Multidisciplinary strategic advisors</a:t>
              </a:r>
              <a:endParaRPr lang="en-US" altLang="en-US" sz="1600" dirty="0">
                <a:solidFill>
                  <a:srgbClr val="63666A"/>
                </a:solidFill>
                <a:latin typeface="Arial" panose="020B0604020202020204" pitchFamily="34" charset="0"/>
              </a:endParaRPr>
            </a:p>
          </p:txBody>
        </p:sp>
        <p:sp>
          <p:nvSpPr>
            <p:cNvPr id="50" name="Text Box 10"/>
            <p:cNvSpPr txBox="1">
              <a:spLocks noChangeArrowheads="1"/>
            </p:cNvSpPr>
            <p:nvPr/>
          </p:nvSpPr>
          <p:spPr bwMode="auto">
            <a:xfrm>
              <a:off x="5058" y="2478"/>
              <a:ext cx="898" cy="5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Estate, gift, trust</a:t>
              </a:r>
              <a:endParaRPr lang="en-US" altLang="en-US" sz="1600" dirty="0">
                <a:solidFill>
                  <a:srgbClr val="63666A"/>
                </a:solidFill>
                <a:latin typeface="Arial" panose="020B0604020202020204" pitchFamily="34" charset="0"/>
              </a:endParaRPr>
            </a:p>
          </p:txBody>
        </p:sp>
        <p:sp>
          <p:nvSpPr>
            <p:cNvPr id="51" name="Text Box 9"/>
            <p:cNvSpPr txBox="1">
              <a:spLocks noChangeArrowheads="1"/>
            </p:cNvSpPr>
            <p:nvPr/>
          </p:nvSpPr>
          <p:spPr bwMode="auto">
            <a:xfrm>
              <a:off x="197" y="3256"/>
              <a:ext cx="868" cy="6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Transaction advisory services</a:t>
              </a:r>
              <a:endParaRPr lang="en-US" altLang="en-US" sz="1600">
                <a:solidFill>
                  <a:srgbClr val="63666A"/>
                </a:solidFill>
                <a:latin typeface="Arial" panose="020B0604020202020204" pitchFamily="34" charset="0"/>
              </a:endParaRPr>
            </a:p>
          </p:txBody>
        </p:sp>
        <p:sp>
          <p:nvSpPr>
            <p:cNvPr id="52" name="Text Box 8"/>
            <p:cNvSpPr txBox="1">
              <a:spLocks noChangeArrowheads="1"/>
            </p:cNvSpPr>
            <p:nvPr/>
          </p:nvSpPr>
          <p:spPr bwMode="auto">
            <a:xfrm>
              <a:off x="5325" y="3352"/>
              <a:ext cx="553" cy="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Federal tax</a:t>
              </a:r>
              <a:endParaRPr lang="en-US" altLang="en-US" sz="1600">
                <a:solidFill>
                  <a:srgbClr val="63666A"/>
                </a:solidFill>
                <a:latin typeface="Arial" panose="020B0604020202020204" pitchFamily="34" charset="0"/>
              </a:endParaRPr>
            </a:p>
          </p:txBody>
        </p:sp>
        <p:sp>
          <p:nvSpPr>
            <p:cNvPr id="53" name="Text Box 7"/>
            <p:cNvSpPr txBox="1">
              <a:spLocks noChangeArrowheads="1"/>
            </p:cNvSpPr>
            <p:nvPr/>
          </p:nvSpPr>
          <p:spPr bwMode="auto">
            <a:xfrm>
              <a:off x="521" y="4225"/>
              <a:ext cx="1018" cy="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indent="21431"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Tax-exempt organizations</a:t>
              </a:r>
              <a:endParaRPr lang="en-US" altLang="en-US" sz="1600">
                <a:solidFill>
                  <a:srgbClr val="63666A"/>
                </a:solidFill>
                <a:latin typeface="Arial" panose="020B0604020202020204" pitchFamily="34" charset="0"/>
              </a:endParaRPr>
            </a:p>
          </p:txBody>
        </p:sp>
        <p:sp>
          <p:nvSpPr>
            <p:cNvPr id="54" name="Text Box 6"/>
            <p:cNvSpPr txBox="1">
              <a:spLocks noChangeArrowheads="1"/>
            </p:cNvSpPr>
            <p:nvPr/>
          </p:nvSpPr>
          <p:spPr bwMode="auto">
            <a:xfrm>
              <a:off x="4715" y="4225"/>
              <a:ext cx="947" cy="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International tax</a:t>
              </a:r>
              <a:endParaRPr lang="en-US" altLang="en-US" sz="1600" dirty="0">
                <a:solidFill>
                  <a:srgbClr val="63666A"/>
                </a:solidFill>
                <a:latin typeface="Arial" panose="020B0604020202020204" pitchFamily="34" charset="0"/>
              </a:endParaRPr>
            </a:p>
          </p:txBody>
        </p:sp>
        <p:sp>
          <p:nvSpPr>
            <p:cNvPr id="55" name="Text Box 5"/>
            <p:cNvSpPr txBox="1">
              <a:spLocks noChangeArrowheads="1"/>
            </p:cNvSpPr>
            <p:nvPr/>
          </p:nvSpPr>
          <p:spPr bwMode="auto">
            <a:xfrm>
              <a:off x="1232" y="4995"/>
              <a:ext cx="828" cy="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indent="34529" defTabSz="685800" eaLnBrk="0" fontAlgn="base" hangingPunct="0">
                <a:spcBef>
                  <a:spcPct val="0"/>
                </a:spcBef>
                <a:spcAft>
                  <a:spcPct val="0"/>
                </a:spcAft>
                <a:defRPr/>
              </a:pPr>
              <a:r>
                <a:rPr lang="en-US" altLang="en-US" sz="900" b="1">
                  <a:solidFill>
                    <a:srgbClr val="FFFFFF"/>
                  </a:solidFill>
                  <a:latin typeface="Calibri" panose="020F0502020204030204" pitchFamily="34" charset="0"/>
                  <a:ea typeface="Times New Roman" panose="02020603050405020304" pitchFamily="18" charset="0"/>
                  <a:cs typeface="Calibri" panose="020F0502020204030204" pitchFamily="34" charset="0"/>
                </a:rPr>
                <a:t>Business succession</a:t>
              </a:r>
              <a:endParaRPr lang="en-US" altLang="en-US" sz="1600">
                <a:solidFill>
                  <a:srgbClr val="63666A"/>
                </a:solidFill>
                <a:latin typeface="Arial" panose="020B0604020202020204" pitchFamily="34" charset="0"/>
              </a:endParaRPr>
            </a:p>
          </p:txBody>
        </p:sp>
        <p:sp>
          <p:nvSpPr>
            <p:cNvPr id="56" name="Text Box 4"/>
            <p:cNvSpPr txBox="1">
              <a:spLocks noChangeArrowheads="1"/>
            </p:cNvSpPr>
            <p:nvPr/>
          </p:nvSpPr>
          <p:spPr bwMode="auto">
            <a:xfrm>
              <a:off x="3120" y="5206"/>
              <a:ext cx="872" cy="7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1000" b="1"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Family</a:t>
              </a:r>
              <a:endParaRPr lang="en-US" altLang="en-US" sz="900" b="1"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endParaRPr>
            </a:p>
            <a:p>
              <a:pPr defTabSz="685800" eaLnBrk="0" fontAlgn="base" hangingPunct="0">
                <a:spcBef>
                  <a:spcPct val="0"/>
                </a:spcBef>
                <a:spcAft>
                  <a:spcPct val="0"/>
                </a:spcAft>
                <a:defRPr/>
              </a:pPr>
              <a:r>
                <a:rPr lang="en-US" altLang="en-US" sz="1000" b="1" dirty="0">
                  <a:solidFill>
                    <a:srgbClr val="FFFFFF"/>
                  </a:solidFill>
                  <a:latin typeface="Calibri" panose="020F0502020204030204" pitchFamily="34" charset="0"/>
                  <a:cs typeface="Calibri" panose="020F0502020204030204" pitchFamily="34" charset="0"/>
                </a:rPr>
                <a:t>g</a:t>
              </a:r>
              <a:r>
                <a:rPr lang="en-US" altLang="en-US" sz="1000" b="1" dirty="0" smtClean="0">
                  <a:solidFill>
                    <a:srgbClr val="FFFFFF"/>
                  </a:solidFill>
                  <a:latin typeface="Calibri" panose="020F0502020204030204" pitchFamily="34" charset="0"/>
                  <a:cs typeface="Calibri" panose="020F0502020204030204" pitchFamily="34" charset="0"/>
                </a:rPr>
                <a:t>overnance and education </a:t>
              </a:r>
              <a:endParaRPr lang="en-US" altLang="en-US" dirty="0">
                <a:solidFill>
                  <a:srgbClr val="63666A"/>
                </a:solidFill>
                <a:latin typeface="Arial" panose="020B0604020202020204" pitchFamily="34" charset="0"/>
              </a:endParaRPr>
            </a:p>
          </p:txBody>
        </p:sp>
        <p:sp>
          <p:nvSpPr>
            <p:cNvPr id="57" name="Text Box 3"/>
            <p:cNvSpPr txBox="1">
              <a:spLocks noChangeArrowheads="1"/>
            </p:cNvSpPr>
            <p:nvPr/>
          </p:nvSpPr>
          <p:spPr bwMode="auto">
            <a:xfrm>
              <a:off x="4077" y="4982"/>
              <a:ext cx="964" cy="5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ct val="0"/>
                </a:spcBef>
                <a:spcAft>
                  <a:spcPct val="0"/>
                </a:spcAft>
                <a:defRPr/>
              </a:pPr>
              <a:r>
                <a:rPr lang="en-US" altLang="en-US" sz="9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Management consulting</a:t>
              </a:r>
              <a:endParaRPr lang="en-US" altLang="en-US" sz="1600" dirty="0">
                <a:solidFill>
                  <a:srgbClr val="63666A"/>
                </a:solidFill>
                <a:latin typeface="Arial" panose="020B0604020202020204" pitchFamily="34" charset="0"/>
              </a:endParaRPr>
            </a:p>
          </p:txBody>
        </p:sp>
        <p:sp>
          <p:nvSpPr>
            <p:cNvPr id="58" name="Text Box 2"/>
            <p:cNvSpPr txBox="1">
              <a:spLocks noChangeArrowheads="1"/>
            </p:cNvSpPr>
            <p:nvPr/>
          </p:nvSpPr>
          <p:spPr bwMode="auto">
            <a:xfrm>
              <a:off x="2353" y="5081"/>
              <a:ext cx="725" cy="8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1pPr>
              <a:lvl2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2pPr>
              <a:lvl3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3pPr>
              <a:lvl4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4pPr>
              <a:lvl5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5pPr>
              <a:lvl6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6pPr>
              <a:lvl7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7pPr>
              <a:lvl8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8pPr>
              <a:lvl9pPr eaLnBrk="0" fontAlgn="base" hangingPunct="0">
                <a:spcBef>
                  <a:spcPct val="0"/>
                </a:spcBef>
                <a:spcAft>
                  <a:spcPct val="0"/>
                </a:spcAft>
                <a:tabLst>
                  <a:tab pos="561975" algn="l"/>
                  <a:tab pos="615950" algn="l"/>
                </a:tabLst>
                <a:defRPr>
                  <a:solidFill>
                    <a:schemeClr val="tx1"/>
                  </a:solidFill>
                  <a:latin typeface="Arial" panose="020B0604020202020204" pitchFamily="34" charset="0"/>
                </a:defRPr>
              </a:lvl9pPr>
            </a:lstStyle>
            <a:p>
              <a:pPr defTabSz="685800">
                <a:tabLst>
                  <a:tab pos="421481" algn="l"/>
                  <a:tab pos="461963" algn="l"/>
                </a:tabLst>
                <a:defRPr/>
              </a:pPr>
              <a:r>
                <a:rPr lang="en-US" altLang="en-US" sz="9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State and	</a:t>
              </a:r>
              <a:r>
                <a:rPr lang="en-US" altLang="en-US" sz="900" b="1"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  local </a:t>
              </a:r>
              <a:r>
                <a:rPr lang="en-US" altLang="en-US" sz="9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tax	</a:t>
              </a:r>
              <a:endParaRPr lang="en-US" altLang="en-US" sz="1600" dirty="0">
                <a:solidFill>
                  <a:srgbClr val="63666A"/>
                </a:solidFill>
              </a:endParaRPr>
            </a:p>
          </p:txBody>
        </p:sp>
      </p:grpSp>
    </p:spTree>
    <p:extLst>
      <p:ext uri="{BB962C8B-B14F-4D97-AF65-F5344CB8AC3E}">
        <p14:creationId xmlns:p14="http://schemas.microsoft.com/office/powerpoint/2010/main" val="1433104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Family office thought leadership </a:t>
            </a:r>
          </a:p>
        </p:txBody>
      </p:sp>
      <p:sp>
        <p:nvSpPr>
          <p:cNvPr id="8" name="Marcador de número de diapositiva 3"/>
          <p:cNvSpPr>
            <a:spLocks noGrp="1"/>
          </p:cNvSpPr>
          <p:nvPr>
            <p:ph type="sldNum" sz="quarter" idx="4294967295"/>
          </p:nvPr>
        </p:nvSpPr>
        <p:spPr>
          <a:xfrm>
            <a:off x="0" y="6205538"/>
            <a:ext cx="2057400" cy="265112"/>
          </a:xfrm>
          <a:prstGeom prst="rect">
            <a:avLst/>
          </a:prstGeom>
        </p:spPr>
        <p:txBody>
          <a:bodyPr/>
          <a:lstStyle/>
          <a:p>
            <a:pPr defTabSz="685800">
              <a:defRPr/>
            </a:pPr>
            <a:fld id="{936A99BC-3C9D-4DF8-8B8C-E1FD2BDF0AD4}" type="slidenum">
              <a:rPr lang="en-US">
                <a:solidFill>
                  <a:srgbClr val="63666A"/>
                </a:solidFill>
              </a:rPr>
              <a:pPr defTabSz="685800">
                <a:defRPr/>
              </a:pPr>
              <a:t>6</a:t>
            </a:fld>
            <a:endParaRPr lang="en-US" dirty="0">
              <a:solidFill>
                <a:srgbClr val="63666A"/>
              </a:solidFill>
            </a:endParaRPr>
          </a:p>
        </p:txBody>
      </p:sp>
      <p:pic>
        <p:nvPicPr>
          <p:cNvPr id="22" name="Picture 21"/>
          <p:cNvPicPr>
            <a:picLocks noChangeAspect="1"/>
          </p:cNvPicPr>
          <p:nvPr/>
        </p:nvPicPr>
        <p:blipFill>
          <a:blip r:embed="rId2"/>
          <a:stretch>
            <a:fillRect/>
          </a:stretch>
        </p:blipFill>
        <p:spPr>
          <a:xfrm>
            <a:off x="3318895" y="1273688"/>
            <a:ext cx="5196455" cy="981075"/>
          </a:xfrm>
          <a:prstGeom prst="rect">
            <a:avLst/>
          </a:prstGeom>
        </p:spPr>
      </p:pic>
      <p:pic>
        <p:nvPicPr>
          <p:cNvPr id="23" name="Picture 22"/>
          <p:cNvPicPr>
            <a:picLocks noChangeAspect="1"/>
          </p:cNvPicPr>
          <p:nvPr/>
        </p:nvPicPr>
        <p:blipFill>
          <a:blip r:embed="rId3"/>
          <a:stretch>
            <a:fillRect/>
          </a:stretch>
        </p:blipFill>
        <p:spPr>
          <a:xfrm>
            <a:off x="3318895" y="2090188"/>
            <a:ext cx="5196455" cy="2447867"/>
          </a:xfrm>
          <a:prstGeom prst="rect">
            <a:avLst/>
          </a:prstGeom>
        </p:spPr>
      </p:pic>
      <p:pic>
        <p:nvPicPr>
          <p:cNvPr id="28" name="Picture 27"/>
          <p:cNvPicPr>
            <a:picLocks noChangeAspect="1"/>
          </p:cNvPicPr>
          <p:nvPr/>
        </p:nvPicPr>
        <p:blipFill>
          <a:blip r:embed="rId4"/>
          <a:stretch>
            <a:fillRect/>
          </a:stretch>
        </p:blipFill>
        <p:spPr>
          <a:xfrm>
            <a:off x="566743" y="1771870"/>
            <a:ext cx="2627460" cy="2268003"/>
          </a:xfrm>
          <a:prstGeom prst="rect">
            <a:avLst/>
          </a:prstGeom>
        </p:spPr>
      </p:pic>
      <p:pic>
        <p:nvPicPr>
          <p:cNvPr id="2" name="Picture 1"/>
          <p:cNvPicPr>
            <a:picLocks noChangeAspect="1"/>
          </p:cNvPicPr>
          <p:nvPr/>
        </p:nvPicPr>
        <p:blipFill>
          <a:blip r:embed="rId5"/>
          <a:stretch>
            <a:fillRect/>
          </a:stretch>
        </p:blipFill>
        <p:spPr>
          <a:xfrm>
            <a:off x="566743" y="4888350"/>
            <a:ext cx="5177565" cy="715368"/>
          </a:xfrm>
          <a:prstGeom prst="rect">
            <a:avLst/>
          </a:prstGeom>
        </p:spPr>
      </p:pic>
      <p:sp>
        <p:nvSpPr>
          <p:cNvPr id="4" name="TextBox 3"/>
          <p:cNvSpPr txBox="1"/>
          <p:nvPr/>
        </p:nvSpPr>
        <p:spPr>
          <a:xfrm>
            <a:off x="1172307" y="5603718"/>
            <a:ext cx="6459416" cy="1200329"/>
          </a:xfrm>
          <a:prstGeom prst="rect">
            <a:avLst/>
          </a:prstGeom>
          <a:noFill/>
        </p:spPr>
        <p:txBody>
          <a:bodyPr wrap="square" rtlCol="0">
            <a:spAutoFit/>
          </a:bodyPr>
          <a:lstStyle/>
          <a:p>
            <a:r>
              <a:rPr lang="en-US" sz="1200" dirty="0"/>
              <a:t>As our way of living has shifted, family offices have gone through a number of transformative changes. RSM is pleased to offer a three-part webcast series exploring how family offices can take a holistic approach to technology ecosystems. We will explore different ways to drive value and growth by leveraging technology, enterprise resource planning tools and tax technology </a:t>
            </a:r>
            <a:r>
              <a:rPr lang="en-US" sz="1200" dirty="0" smtClean="0"/>
              <a:t>platform, and cover </a:t>
            </a:r>
            <a:r>
              <a:rPr lang="en-US" sz="1200" dirty="0"/>
              <a:t>how family offices can maintain awareness of current security threats. </a:t>
            </a:r>
          </a:p>
        </p:txBody>
      </p:sp>
    </p:spTree>
    <p:extLst>
      <p:ext uri="{BB962C8B-B14F-4D97-AF65-F5344CB8AC3E}">
        <p14:creationId xmlns:p14="http://schemas.microsoft.com/office/powerpoint/2010/main" val="76625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office thought leadership/alerts </a:t>
            </a:r>
            <a:endParaRPr lang="en-US" dirty="0"/>
          </a:p>
        </p:txBody>
      </p:sp>
      <p:pic>
        <p:nvPicPr>
          <p:cNvPr id="5" name="Content Placeholder 4"/>
          <p:cNvPicPr>
            <a:picLocks noGrp="1" noChangeAspect="1"/>
          </p:cNvPicPr>
          <p:nvPr>
            <p:ph idx="1"/>
          </p:nvPr>
        </p:nvPicPr>
        <p:blipFill>
          <a:blip r:embed="rId2"/>
          <a:stretch>
            <a:fillRect/>
          </a:stretch>
        </p:blipFill>
        <p:spPr>
          <a:xfrm>
            <a:off x="1008856" y="2387307"/>
            <a:ext cx="8050212" cy="1057760"/>
          </a:xfrm>
          <a:prstGeom prst="rect">
            <a:avLst/>
          </a:prstGeom>
        </p:spPr>
      </p:pic>
      <p:sp>
        <p:nvSpPr>
          <p:cNvPr id="4" name="Slide Number Placeholder 3"/>
          <p:cNvSpPr>
            <a:spLocks noGrp="1"/>
          </p:cNvSpPr>
          <p:nvPr>
            <p:ph type="sldNum" sz="quarter" idx="12"/>
          </p:nvPr>
        </p:nvSpPr>
        <p:spPr/>
        <p:txBody>
          <a:bodyPr/>
          <a:lstStyle/>
          <a:p>
            <a:fld id="{936A99BC-3C9D-4DF8-8B8C-E1FD2BDF0AD4}"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457200" y="1292417"/>
            <a:ext cx="7962900" cy="1076325"/>
          </a:xfrm>
          <a:prstGeom prst="rect">
            <a:avLst/>
          </a:prstGeom>
        </p:spPr>
      </p:pic>
      <p:pic>
        <p:nvPicPr>
          <p:cNvPr id="7" name="Picture 6"/>
          <p:cNvPicPr>
            <a:picLocks noChangeAspect="1"/>
          </p:cNvPicPr>
          <p:nvPr/>
        </p:nvPicPr>
        <p:blipFill>
          <a:blip r:embed="rId4"/>
          <a:stretch>
            <a:fillRect/>
          </a:stretch>
        </p:blipFill>
        <p:spPr>
          <a:xfrm>
            <a:off x="304800" y="3558988"/>
            <a:ext cx="8210550" cy="1076325"/>
          </a:xfrm>
          <a:prstGeom prst="rect">
            <a:avLst/>
          </a:prstGeom>
        </p:spPr>
      </p:pic>
      <p:pic>
        <p:nvPicPr>
          <p:cNvPr id="8" name="Picture 7"/>
          <p:cNvPicPr>
            <a:picLocks noChangeAspect="1"/>
          </p:cNvPicPr>
          <p:nvPr/>
        </p:nvPicPr>
        <p:blipFill>
          <a:blip r:embed="rId5"/>
          <a:stretch>
            <a:fillRect/>
          </a:stretch>
        </p:blipFill>
        <p:spPr>
          <a:xfrm>
            <a:off x="1238250" y="4635313"/>
            <a:ext cx="7591425" cy="1190625"/>
          </a:xfrm>
          <a:prstGeom prst="rect">
            <a:avLst/>
          </a:prstGeom>
        </p:spPr>
      </p:pic>
    </p:spTree>
    <p:extLst>
      <p:ext uri="{BB962C8B-B14F-4D97-AF65-F5344CB8AC3E}">
        <p14:creationId xmlns:p14="http://schemas.microsoft.com/office/powerpoint/2010/main" val="85636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53AD-E7EA-42BF-B00D-F406EFA651C1}"/>
              </a:ext>
            </a:extLst>
          </p:cNvPr>
          <p:cNvSpPr>
            <a:spLocks noGrp="1"/>
          </p:cNvSpPr>
          <p:nvPr>
            <p:ph type="ctrTitle"/>
          </p:nvPr>
        </p:nvSpPr>
        <p:spPr>
          <a:xfrm>
            <a:off x="5154217" y="2781584"/>
            <a:ext cx="3361134" cy="1729855"/>
          </a:xfrm>
        </p:spPr>
        <p:txBody>
          <a:bodyPr>
            <a:normAutofit/>
          </a:bodyPr>
          <a:lstStyle/>
          <a:p>
            <a:r>
              <a:rPr lang="en-US" dirty="0" smtClean="0"/>
              <a:t>technology for family offices</a:t>
            </a:r>
            <a:endParaRPr lang="en-US" sz="1650" dirty="0"/>
          </a:p>
        </p:txBody>
      </p:sp>
    </p:spTree>
    <p:extLst>
      <p:ext uri="{BB962C8B-B14F-4D97-AF65-F5344CB8AC3E}">
        <p14:creationId xmlns:p14="http://schemas.microsoft.com/office/powerpoint/2010/main" val="1095151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Tax </a:t>
            </a:r>
            <a:r>
              <a:rPr lang="en-US" sz="3200" dirty="0" smtClean="0"/>
              <a:t>function digital transformation </a:t>
            </a:r>
            <a:endParaRPr lang="en-US" sz="3200" dirty="0"/>
          </a:p>
        </p:txBody>
      </p:sp>
      <p:sp>
        <p:nvSpPr>
          <p:cNvPr id="3" name="Text Placeholder 2"/>
          <p:cNvSpPr>
            <a:spLocks noGrp="1"/>
          </p:cNvSpPr>
          <p:nvPr>
            <p:ph type="body" idx="4294967295"/>
          </p:nvPr>
        </p:nvSpPr>
        <p:spPr>
          <a:xfrm>
            <a:off x="176270" y="1564394"/>
            <a:ext cx="2053367" cy="387367"/>
          </a:xfrm>
          <a:solidFill>
            <a:schemeClr val="accent1">
              <a:lumMod val="20000"/>
              <a:lumOff val="80000"/>
            </a:schemeClr>
          </a:solidFill>
        </p:spPr>
        <p:txBody>
          <a:bodyPr>
            <a:normAutofit/>
          </a:bodyPr>
          <a:lstStyle/>
          <a:p>
            <a:pPr marL="0" indent="0">
              <a:buNone/>
            </a:pPr>
            <a:r>
              <a:rPr lang="en-US" sz="1400" b="1" dirty="0"/>
              <a:t>Technology </a:t>
            </a:r>
            <a:r>
              <a:rPr lang="en-US" sz="1400" b="1" dirty="0" smtClean="0"/>
              <a:t>enabled </a:t>
            </a:r>
            <a:endParaRPr lang="en-US" sz="1400" b="1" dirty="0"/>
          </a:p>
        </p:txBody>
      </p:sp>
      <p:sp>
        <p:nvSpPr>
          <p:cNvPr id="11" name="TextBox 10"/>
          <p:cNvSpPr txBox="1"/>
          <p:nvPr/>
        </p:nvSpPr>
        <p:spPr>
          <a:xfrm>
            <a:off x="2979806" y="1739037"/>
            <a:ext cx="2349627" cy="5114221"/>
          </a:xfrm>
          <a:prstGeom prst="rect">
            <a:avLst/>
          </a:prstGeom>
          <a:noFill/>
        </p:spPr>
        <p:txBody>
          <a:bodyPr wrap="square" rtlCol="0">
            <a:spAutoFit/>
          </a:bodyPr>
          <a:lstStyle/>
          <a:p>
            <a:pPr defTabSz="685800">
              <a:defRPr/>
            </a:pPr>
            <a:r>
              <a:rPr lang="en-US" sz="1100" b="1" dirty="0">
                <a:solidFill>
                  <a:srgbClr val="009CDE"/>
                </a:solidFill>
                <a:latin typeface="Arial" panose="020B0604020202020204" pitchFamily="34" charset="0"/>
                <a:cs typeface="Arial" panose="020B0604020202020204" pitchFamily="34" charset="0"/>
              </a:rPr>
              <a:t>Tax Function Transformation Workshop</a:t>
            </a:r>
            <a:endParaRPr lang="en-US" sz="1100" dirty="0">
              <a:solidFill>
                <a:srgbClr val="009CDE"/>
              </a:solidFill>
              <a:latin typeface="Arial" panose="020B0604020202020204" pitchFamily="34" charset="0"/>
              <a:cs typeface="Arial" panose="020B0604020202020204" pitchFamily="34" charset="0"/>
            </a:endParaRPr>
          </a:p>
          <a:p>
            <a:pPr defTabSz="685800">
              <a:defRPr/>
            </a:pPr>
            <a:endParaRPr lang="en-US" sz="1000" dirty="0">
              <a:solidFill>
                <a:srgbClr val="595959"/>
              </a:solidFill>
              <a:latin typeface="Arial" panose="020B0604020202020204" pitchFamily="34" charset="0"/>
              <a:cs typeface="Arial" panose="020B0604020202020204" pitchFamily="34" charset="0"/>
            </a:endParaRP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Review and assess current tax function processes and technologies </a:t>
            </a: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Define future state processes and the technologies that enable them</a:t>
            </a: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Develop your digital strategy and digital transformation roadmap</a:t>
            </a:r>
          </a:p>
          <a:p>
            <a:pPr marL="226931" indent="-226931" defTabSz="685800">
              <a:buFont typeface="Arial" panose="020B0604020202020204" pitchFamily="34" charset="0"/>
              <a:buChar char="•"/>
              <a:defRPr/>
            </a:pPr>
            <a:endParaRPr lang="en-US" sz="1000" dirty="0">
              <a:solidFill>
                <a:srgbClr val="595959"/>
              </a:solidFill>
              <a:latin typeface="Arial" panose="020B0604020202020204" pitchFamily="34" charset="0"/>
              <a:cs typeface="Arial" panose="020B0604020202020204" pitchFamily="34" charset="0"/>
            </a:endParaRPr>
          </a:p>
          <a:p>
            <a:pPr defTabSz="685800">
              <a:defRPr/>
            </a:pPr>
            <a:endParaRPr lang="en-US" sz="1000" dirty="0">
              <a:solidFill>
                <a:srgbClr val="595959"/>
              </a:solidFill>
              <a:latin typeface="Arial" panose="020B0604020202020204" pitchFamily="34" charset="0"/>
              <a:cs typeface="Arial" panose="020B0604020202020204" pitchFamily="34" charset="0"/>
            </a:endParaRPr>
          </a:p>
          <a:p>
            <a:pPr defTabSz="685800">
              <a:defRPr/>
            </a:pPr>
            <a:endParaRPr lang="en-US" sz="1000" dirty="0">
              <a:solidFill>
                <a:srgbClr val="595959"/>
              </a:solidFill>
              <a:latin typeface="Arial" panose="020B0604020202020204" pitchFamily="34" charset="0"/>
              <a:cs typeface="Arial" panose="020B0604020202020204" pitchFamily="34" charset="0"/>
            </a:endParaRPr>
          </a:p>
          <a:p>
            <a:pPr defTabSz="685800">
              <a:defRPr/>
            </a:pPr>
            <a:endParaRPr lang="en-US" sz="1000" dirty="0">
              <a:solidFill>
                <a:srgbClr val="595959"/>
              </a:solidFill>
              <a:latin typeface="Arial" panose="020B0604020202020204" pitchFamily="34" charset="0"/>
              <a:cs typeface="Arial" panose="020B0604020202020204" pitchFamily="34" charset="0"/>
            </a:endParaRPr>
          </a:p>
          <a:p>
            <a:pPr defTabSz="685800">
              <a:defRPr/>
            </a:pPr>
            <a:r>
              <a:rPr lang="en-US" sz="1100" b="1" dirty="0">
                <a:solidFill>
                  <a:srgbClr val="009CDE"/>
                </a:solidFill>
                <a:latin typeface="Arial" panose="020B0604020202020204" pitchFamily="34" charset="0"/>
                <a:cs typeface="Arial" panose="020B0604020202020204" pitchFamily="34" charset="0"/>
              </a:rPr>
              <a:t>Data Optimization</a:t>
            </a:r>
          </a:p>
          <a:p>
            <a:pPr defTabSz="685800">
              <a:defRPr/>
            </a:pPr>
            <a:endParaRPr lang="en-US" sz="1000" dirty="0">
              <a:solidFill>
                <a:srgbClr val="595959"/>
              </a:solidFill>
              <a:latin typeface="Arial" panose="020B0604020202020204" pitchFamily="34" charset="0"/>
              <a:cs typeface="Arial" panose="020B0604020202020204" pitchFamily="34" charset="0"/>
            </a:endParaRP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Data extraction solutions for high-volume and high labor processes, such as K-1s and 1099s</a:t>
            </a: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Data integration and mapping solutions to streamline compliance, reporting, and other data-intensive activities</a:t>
            </a: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Data analytics and visualization through dashboard and customized reports to assist with modeling, decision making, and analysis</a:t>
            </a:r>
          </a:p>
          <a:p>
            <a:pPr defTabSz="685800">
              <a:spcBef>
                <a:spcPts val="397"/>
              </a:spcBef>
              <a:defRPr/>
            </a:pPr>
            <a:endParaRPr lang="en-US" sz="1000" dirty="0">
              <a:solidFill>
                <a:srgbClr val="595959"/>
              </a:solidFill>
              <a:latin typeface="Arial" panose="020B0604020202020204" pitchFamily="34" charset="0"/>
              <a:cs typeface="Arial" panose="020B0604020202020204" pitchFamily="34" charset="0"/>
            </a:endParaRPr>
          </a:p>
          <a:p>
            <a:pPr defTabSz="685800">
              <a:defRPr/>
            </a:pPr>
            <a:endParaRPr lang="en-US" sz="1000" dirty="0">
              <a:solidFill>
                <a:srgbClr val="595959"/>
              </a:solidFill>
              <a:latin typeface="Arial" panose="020B0604020202020204" pitchFamily="34" charset="0"/>
              <a:cs typeface="Arial" panose="020B0604020202020204" pitchFamily="34" charset="0"/>
            </a:endParaRPr>
          </a:p>
        </p:txBody>
      </p:sp>
      <p:pic>
        <p:nvPicPr>
          <p:cNvPr id="13" name="Picture 10" descr="ICON_ALL_People at table talking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758" y="1720190"/>
            <a:ext cx="574517" cy="5738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ICON_TMC_Artificial intelligence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405" y="4137685"/>
            <a:ext cx="572443" cy="5724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36304" y="1739037"/>
            <a:ext cx="2379046" cy="3477875"/>
          </a:xfrm>
          <a:prstGeom prst="rect">
            <a:avLst/>
          </a:prstGeom>
          <a:noFill/>
        </p:spPr>
        <p:txBody>
          <a:bodyPr wrap="square" rtlCol="0">
            <a:spAutoFit/>
          </a:bodyPr>
          <a:lstStyle/>
          <a:p>
            <a:pPr defTabSz="685800">
              <a:defRPr/>
            </a:pPr>
            <a:r>
              <a:rPr lang="en-US" sz="1100" b="1" dirty="0">
                <a:solidFill>
                  <a:srgbClr val="009CDE"/>
                </a:solidFill>
                <a:latin typeface="Arial" panose="020B0604020202020204" pitchFamily="34" charset="0"/>
                <a:cs typeface="Arial" panose="020B0604020202020204" pitchFamily="34" charset="0"/>
              </a:rPr>
              <a:t>Digital Toolkit for Tax</a:t>
            </a:r>
            <a:endParaRPr lang="en-US" sz="1100" dirty="0">
              <a:solidFill>
                <a:srgbClr val="009CDE"/>
              </a:solidFill>
              <a:latin typeface="Arial" panose="020B0604020202020204" pitchFamily="34" charset="0"/>
              <a:cs typeface="Arial" panose="020B0604020202020204" pitchFamily="34" charset="0"/>
            </a:endParaRPr>
          </a:p>
          <a:p>
            <a:pPr defTabSz="685800">
              <a:defRPr/>
            </a:pPr>
            <a:endParaRPr lang="en-US" sz="1400" dirty="0">
              <a:solidFill>
                <a:srgbClr val="595959"/>
              </a:solidFill>
              <a:latin typeface="Arial" panose="020B0604020202020204" pitchFamily="34" charset="0"/>
              <a:cs typeface="Arial" panose="020B0604020202020204" pitchFamily="34" charset="0"/>
            </a:endParaRP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Technology selection, deployment, and continuous improvement planning</a:t>
            </a: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Automation solutions for repetitive, manual tasks such as REIT testing </a:t>
            </a: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Machine learning solutions for complex taxation scenarios such as Sales and Use tax</a:t>
            </a: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Data ingestion and extraction solutions for source documents such as invoices, receipts, or contracts</a:t>
            </a:r>
          </a:p>
          <a:p>
            <a:pPr marL="226931" indent="-226931" defTabSz="685800">
              <a:spcBef>
                <a:spcPts val="397"/>
              </a:spcBef>
              <a:buFont typeface="Arial" panose="020B0604020202020204" pitchFamily="34" charset="0"/>
              <a:buChar char="•"/>
              <a:defRPr/>
            </a:pPr>
            <a:r>
              <a:rPr lang="en-US" sz="1000" dirty="0">
                <a:solidFill>
                  <a:srgbClr val="595959"/>
                </a:solidFill>
                <a:latin typeface="Arial" panose="020B0604020202020204" pitchFamily="34" charset="0"/>
                <a:cs typeface="Arial" panose="020B0604020202020204" pitchFamily="34" charset="0"/>
              </a:rPr>
              <a:t>Integration solutions to enable data to flow across systems through the compliance lifecycle</a:t>
            </a:r>
          </a:p>
          <a:p>
            <a:pPr marL="226931" indent="-226931" defTabSz="685800">
              <a:spcBef>
                <a:spcPts val="397"/>
              </a:spcBef>
              <a:buFont typeface="Arial" panose="020B0604020202020204" pitchFamily="34" charset="0"/>
              <a:buChar char="•"/>
              <a:defRPr/>
            </a:pPr>
            <a:endParaRPr lang="en-US" sz="1400" dirty="0">
              <a:solidFill>
                <a:srgbClr val="595959"/>
              </a:solidFill>
              <a:latin typeface="Arial" panose="020B0604020202020204" pitchFamily="34" charset="0"/>
              <a:cs typeface="Arial" panose="020B0604020202020204" pitchFamily="34" charset="0"/>
            </a:endParaRPr>
          </a:p>
          <a:p>
            <a:pPr defTabSz="685800">
              <a:defRPr/>
            </a:pPr>
            <a:endParaRPr lang="en-US" sz="1100" b="1" dirty="0">
              <a:solidFill>
                <a:srgbClr val="009CDE"/>
              </a:solidFill>
              <a:latin typeface="Arial" panose="020B0604020202020204" pitchFamily="34" charset="0"/>
              <a:cs typeface="Arial" panose="020B0604020202020204" pitchFamily="34" charset="0"/>
            </a:endParaRPr>
          </a:p>
        </p:txBody>
      </p:sp>
      <p:pic>
        <p:nvPicPr>
          <p:cNvPr id="1028" name="Picture 4" descr="ICON_ALL_Tools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753" y="2521324"/>
            <a:ext cx="508046" cy="5080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79602" y="5216912"/>
            <a:ext cx="2969056" cy="600164"/>
          </a:xfrm>
          <a:prstGeom prst="rect">
            <a:avLst/>
          </a:prstGeom>
          <a:solidFill>
            <a:schemeClr val="accent1">
              <a:lumMod val="20000"/>
              <a:lumOff val="80000"/>
            </a:schemeClr>
          </a:solidFill>
        </p:spPr>
        <p:txBody>
          <a:bodyPr wrap="square" rtlCol="0">
            <a:spAutoFit/>
          </a:bodyPr>
          <a:lstStyle/>
          <a:p>
            <a:pPr defTabSz="685800">
              <a:defRPr/>
            </a:pPr>
            <a:r>
              <a:rPr lang="en-US" sz="1100" i="1" dirty="0">
                <a:solidFill>
                  <a:srgbClr val="595959"/>
                </a:solidFill>
                <a:latin typeface="Arial" panose="020B0604020202020204"/>
              </a:rPr>
              <a:t>To learn more about RSM’s focus on Tax Innovation, RSMUS.com/Tax Innovation</a:t>
            </a:r>
            <a:endParaRPr lang="en-US" sz="1100" b="1" i="1" dirty="0">
              <a:solidFill>
                <a:srgbClr val="595959"/>
              </a:solidFill>
              <a:latin typeface="Arial" panose="020B0604020202020204"/>
            </a:endParaRPr>
          </a:p>
          <a:p>
            <a:pPr defTabSz="685800">
              <a:defRPr/>
            </a:pPr>
            <a:endParaRPr lang="en-US" sz="1100" dirty="0">
              <a:solidFill>
                <a:srgbClr val="595959"/>
              </a:solidFill>
              <a:latin typeface="Arial" panose="020B0604020202020204"/>
            </a:endParaRPr>
          </a:p>
        </p:txBody>
      </p:sp>
      <p:sp>
        <p:nvSpPr>
          <p:cNvPr id="4" name="Content Placeholder 3"/>
          <p:cNvSpPr>
            <a:spLocks noGrp="1"/>
          </p:cNvSpPr>
          <p:nvPr>
            <p:ph sz="half" idx="4294967295"/>
          </p:nvPr>
        </p:nvSpPr>
        <p:spPr>
          <a:xfrm>
            <a:off x="176270" y="1951761"/>
            <a:ext cx="2053367" cy="4243851"/>
          </a:xfrm>
          <a:solidFill>
            <a:schemeClr val="accent1">
              <a:lumMod val="20000"/>
              <a:lumOff val="80000"/>
            </a:schemeClr>
          </a:solidFill>
        </p:spPr>
        <p:txBody>
          <a:bodyPr>
            <a:normAutofit/>
          </a:bodyPr>
          <a:lstStyle/>
          <a:p>
            <a:pPr marL="226931" indent="-226931">
              <a:buFont typeface="Arial" panose="020B0604020202020204" pitchFamily="34" charset="0"/>
              <a:buChar char="•"/>
            </a:pPr>
            <a:r>
              <a:rPr lang="en-US" sz="1000" dirty="0"/>
              <a:t>Leverage the </a:t>
            </a:r>
            <a:r>
              <a:rPr lang="en-US" sz="1000" b="1" dirty="0"/>
              <a:t>RSM </a:t>
            </a:r>
            <a:r>
              <a:rPr lang="en-US" sz="1000" b="1" dirty="0" err="1" smtClean="0"/>
              <a:t>Xcelerate</a:t>
            </a:r>
            <a:r>
              <a:rPr lang="en-US" sz="1000" b="1" dirty="0" smtClean="0"/>
              <a:t> </a:t>
            </a:r>
            <a:r>
              <a:rPr lang="en-US" sz="1000" dirty="0"/>
              <a:t>and other proprietary technologies as part of our compliance engagements. </a:t>
            </a:r>
          </a:p>
          <a:p>
            <a:endParaRPr lang="en-US" sz="1000" dirty="0"/>
          </a:p>
          <a:p>
            <a:pPr marL="226931" indent="-226931">
              <a:buFont typeface="Arial" panose="020B0604020202020204" pitchFamily="34" charset="0"/>
              <a:buChar char="•"/>
            </a:pPr>
            <a:r>
              <a:rPr lang="en-US" sz="1000" dirty="0"/>
              <a:t>Enable your tax function to work more efficiently and meet new regulatory or market challenges through the </a:t>
            </a:r>
            <a:r>
              <a:rPr lang="en-US" sz="1000" b="1" dirty="0"/>
              <a:t>thoughtful application</a:t>
            </a:r>
            <a:r>
              <a:rPr lang="en-US" sz="1000" dirty="0"/>
              <a:t> of technology solutions.</a:t>
            </a:r>
          </a:p>
          <a:p>
            <a:pPr marL="226931" indent="-226931">
              <a:buFont typeface="Arial" panose="020B0604020202020204" pitchFamily="34" charset="0"/>
              <a:buChar char="•"/>
            </a:pPr>
            <a:endParaRPr lang="en-US" sz="1000" dirty="0"/>
          </a:p>
          <a:p>
            <a:pPr marL="226931" indent="-226931">
              <a:buFont typeface="Arial" panose="020B0604020202020204" pitchFamily="34" charset="0"/>
              <a:buChar char="•"/>
            </a:pPr>
            <a:r>
              <a:rPr lang="en-US" sz="1000" dirty="0"/>
              <a:t>Team with RSM Tax to identify and address </a:t>
            </a:r>
            <a:r>
              <a:rPr lang="en-US" sz="1000" b="1" dirty="0"/>
              <a:t>immediate needs</a:t>
            </a:r>
            <a:r>
              <a:rPr lang="en-US" sz="1000" dirty="0"/>
              <a:t> while working toward a </a:t>
            </a:r>
            <a:r>
              <a:rPr lang="en-US" sz="1000" b="1" dirty="0"/>
              <a:t>digital transformation roadmap</a:t>
            </a:r>
            <a:r>
              <a:rPr lang="en-US" sz="1000" dirty="0"/>
              <a:t> for your organization.</a:t>
            </a:r>
          </a:p>
          <a:p>
            <a:pPr marL="226931" indent="-226931">
              <a:buFont typeface="Arial" panose="020B0604020202020204" pitchFamily="34" charset="0"/>
              <a:buChar char="•"/>
            </a:pPr>
            <a:endParaRPr lang="en-US" sz="1000" dirty="0"/>
          </a:p>
          <a:p>
            <a:pPr marL="226931" indent="-226931">
              <a:buFont typeface="Arial" panose="020B0604020202020204" pitchFamily="34" charset="0"/>
              <a:buChar char="•"/>
            </a:pPr>
            <a:endParaRPr lang="en-US" sz="1000" dirty="0"/>
          </a:p>
          <a:p>
            <a:endParaRPr lang="en-US" sz="1000" dirty="0"/>
          </a:p>
        </p:txBody>
      </p:sp>
    </p:spTree>
    <p:extLst>
      <p:ext uri="{BB962C8B-B14F-4D97-AF65-F5344CB8AC3E}">
        <p14:creationId xmlns:p14="http://schemas.microsoft.com/office/powerpoint/2010/main" val="513625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Color Palette">
      <a:dk1>
        <a:srgbClr val="595959"/>
      </a:dk1>
      <a:lt1>
        <a:sysClr val="window" lastClr="FFFFFF"/>
      </a:lt1>
      <a:dk2>
        <a:srgbClr val="7F7F7F"/>
      </a:dk2>
      <a:lt2>
        <a:srgbClr val="E7E6E6"/>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E382D83-6EF6-4603-80F6-8B9B14D2D3AC}" vid="{FF269F6F-F9B5-4E59-8B54-6E53C7C4B56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ersonalizar 62">
      <a:dk1>
        <a:srgbClr val="63666A"/>
      </a:dk1>
      <a:lt1>
        <a:srgbClr val="FFFFFF"/>
      </a:lt1>
      <a:dk2>
        <a:srgbClr val="888B8D"/>
      </a:dk2>
      <a:lt2>
        <a:srgbClr val="E7E6E6"/>
      </a:lt2>
      <a:accent1>
        <a:srgbClr val="009CDE"/>
      </a:accent1>
      <a:accent2>
        <a:srgbClr val="439B3B"/>
      </a:accent2>
      <a:accent3>
        <a:srgbClr val="34A798"/>
      </a:accent3>
      <a:accent4>
        <a:srgbClr val="9F5CC0"/>
      </a:accent4>
      <a:accent5>
        <a:srgbClr val="F1B434"/>
      </a:accent5>
      <a:accent6>
        <a:srgbClr val="E40046"/>
      </a:accent6>
      <a:hlink>
        <a:srgbClr val="009CDE"/>
      </a:hlink>
      <a:folHlink>
        <a:srgbClr val="7F7F7F"/>
      </a:folHlink>
    </a:clrScheme>
    <a:fontScheme name="Hockey Innovatio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M PPT Template_Widescreen.potx [Read-Only]" id="{9A239A5A-90E8-4E77-B6DD-4A55684E28BF}" vid="{7F6837A8-5C1E-47DD-8119-18206E5C5303}"/>
    </a:ext>
  </a:extLst>
</a:theme>
</file>

<file path=ppt/theme/theme3.xml><?xml version="1.0" encoding="utf-8"?>
<a:theme xmlns:a="http://schemas.openxmlformats.org/drawingml/2006/main" name="2_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Personalizar 62">
      <a:dk1>
        <a:srgbClr val="63666A"/>
      </a:dk1>
      <a:lt1>
        <a:srgbClr val="FFFFFF"/>
      </a:lt1>
      <a:dk2>
        <a:srgbClr val="888B8D"/>
      </a:dk2>
      <a:lt2>
        <a:srgbClr val="E7E6E6"/>
      </a:lt2>
      <a:accent1>
        <a:srgbClr val="009CDE"/>
      </a:accent1>
      <a:accent2>
        <a:srgbClr val="439B3B"/>
      </a:accent2>
      <a:accent3>
        <a:srgbClr val="34A798"/>
      </a:accent3>
      <a:accent4>
        <a:srgbClr val="9F5CC0"/>
      </a:accent4>
      <a:accent5>
        <a:srgbClr val="F1B434"/>
      </a:accent5>
      <a:accent6>
        <a:srgbClr val="E40046"/>
      </a:accent6>
      <a:hlink>
        <a:srgbClr val="009CDE"/>
      </a:hlink>
      <a:folHlink>
        <a:srgbClr val="7F7F7F"/>
      </a:folHlink>
    </a:clrScheme>
    <a:fontScheme name="Hockey Innovatio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M PPT Template_Widescreen.potx [Read-Only]" id="{9A239A5A-90E8-4E77-B6DD-4A55684E28BF}" vid="{7F6837A8-5C1E-47DD-8119-18206E5C5303}"/>
    </a:ext>
  </a:extLst>
</a:theme>
</file>

<file path=ppt/theme/theme5.xml><?xml version="1.0" encoding="utf-8"?>
<a:theme xmlns:a="http://schemas.openxmlformats.org/drawingml/2006/main" name="6_Office Theme">
  <a:themeElements>
    <a:clrScheme name="RSM Color Palette">
      <a:dk1>
        <a:srgbClr val="595959"/>
      </a:dk1>
      <a:lt1>
        <a:sysClr val="window" lastClr="FFFFFF"/>
      </a:lt1>
      <a:dk2>
        <a:srgbClr val="7F7F7F"/>
      </a:dk2>
      <a:lt2>
        <a:srgbClr val="E7E6E6"/>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1B7AA38-2D5A-47E8-BF2D-2078BBE727BC}" vid="{860A2971-22A1-4DCB-BB06-360F37C0C5FF}"/>
    </a:ext>
  </a:extLst>
</a:theme>
</file>

<file path=ppt/theme/theme6.xml><?xml version="1.0" encoding="utf-8"?>
<a:theme xmlns:a="http://schemas.openxmlformats.org/drawingml/2006/main" name="7_Office Theme">
  <a:themeElements>
    <a:clrScheme name="RSM Color Palette">
      <a:dk1>
        <a:srgbClr val="595959"/>
      </a:dk1>
      <a:lt1>
        <a:sysClr val="window" lastClr="FFFFFF"/>
      </a:lt1>
      <a:dk2>
        <a:srgbClr val="7F7F7F"/>
      </a:dk2>
      <a:lt2>
        <a:srgbClr val="E7E6E6"/>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A64447B-3EA7-4BBD-8DB7-589FC81DDE96}" vid="{9A7E28A8-FC09-41AF-8708-26805CCF2D00}"/>
    </a:ext>
  </a:extLst>
</a:theme>
</file>

<file path=ppt/theme/theme7.xml><?xml version="1.0" encoding="utf-8"?>
<a:theme xmlns:a="http://schemas.openxmlformats.org/drawingml/2006/main" name="3_Office Theme">
  <a:themeElements>
    <a:clrScheme name="RSM Theme">
      <a:dk1>
        <a:srgbClr val="626466"/>
      </a:dk1>
      <a:lt1>
        <a:sysClr val="window" lastClr="FFFFFF"/>
      </a:lt1>
      <a:dk2>
        <a:srgbClr val="B5B6B8"/>
      </a:dk2>
      <a:lt2>
        <a:srgbClr val="E6E6E7"/>
      </a:lt2>
      <a:accent1>
        <a:srgbClr val="00A7E1"/>
      </a:accent1>
      <a:accent2>
        <a:srgbClr val="69CAEC"/>
      </a:accent2>
      <a:accent3>
        <a:srgbClr val="50B848"/>
      </a:accent3>
      <a:accent4>
        <a:srgbClr val="96D491"/>
      </a:accent4>
      <a:accent5>
        <a:srgbClr val="848689"/>
      </a:accent5>
      <a:accent6>
        <a:srgbClr val="CDCECF"/>
      </a:accent6>
      <a:hlink>
        <a:srgbClr val="00A7E1"/>
      </a:hlink>
      <a:folHlink>
        <a:srgbClr val="53D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RSM Color Palette">
      <a:dk1>
        <a:srgbClr val="595959"/>
      </a:dk1>
      <a:lt1>
        <a:sysClr val="window" lastClr="FFFFFF"/>
      </a:lt1>
      <a:dk2>
        <a:srgbClr val="7F7F7F"/>
      </a:dk2>
      <a:lt2>
        <a:srgbClr val="E7E6E6"/>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nt-tax-all-1119-powerpoint for ttac.potm" id="{E334C674-06B3-4AEA-B26B-F00143868112}" vid="{34E21112-A9DF-4A67-B0D2-406AC19F675D}"/>
    </a:ext>
  </a:extLst>
</a:theme>
</file>

<file path=ppt/theme/theme9.xml><?xml version="1.0" encoding="utf-8"?>
<a:theme xmlns:a="http://schemas.openxmlformats.org/drawingml/2006/main" name="RSM LPD 2020">
  <a:themeElements>
    <a:clrScheme name="Custom 1">
      <a:dk1>
        <a:srgbClr val="414042"/>
      </a:dk1>
      <a:lt1>
        <a:sysClr val="window" lastClr="FFFFFF"/>
      </a:lt1>
      <a:dk2>
        <a:srgbClr val="888B8D"/>
      </a:dk2>
      <a:lt2>
        <a:srgbClr val="63666A"/>
      </a:lt2>
      <a:accent1>
        <a:srgbClr val="009CDE"/>
      </a:accent1>
      <a:accent2>
        <a:srgbClr val="3F9C35"/>
      </a:accent2>
      <a:accent3>
        <a:srgbClr val="50A6A6"/>
      </a:accent3>
      <a:accent4>
        <a:srgbClr val="9F5CC0"/>
      </a:accent4>
      <a:accent5>
        <a:srgbClr val="F1B434"/>
      </a:accent5>
      <a:accent6>
        <a:srgbClr val="E40046"/>
      </a:accent6>
      <a:hlink>
        <a:srgbClr val="009CDE"/>
      </a:hlink>
      <a:folHlink>
        <a:srgbClr val="009C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RSM PPT Template_4x3</Template>
  <TotalTime>1427</TotalTime>
  <Words>2151</Words>
  <Application>Microsoft Office PowerPoint</Application>
  <PresentationFormat>On-screen Show (4:3)</PresentationFormat>
  <Paragraphs>325</Paragraphs>
  <Slides>20</Slides>
  <Notes>11</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20</vt:i4>
      </vt:variant>
    </vt:vector>
  </HeadingPairs>
  <TitlesOfParts>
    <vt:vector size="39" baseType="lpstr">
      <vt:lpstr>Arial</vt:lpstr>
      <vt:lpstr>Arial Black</vt:lpstr>
      <vt:lpstr>Calibri</vt:lpstr>
      <vt:lpstr>Cambria Math</vt:lpstr>
      <vt:lpstr>Open Sans</vt:lpstr>
      <vt:lpstr>Prelo-Book</vt:lpstr>
      <vt:lpstr>Segoe UI</vt:lpstr>
      <vt:lpstr>Symbol</vt:lpstr>
      <vt:lpstr>Times New Roman</vt:lpstr>
      <vt:lpstr>Wingdings</vt:lpstr>
      <vt:lpstr>Office Theme</vt:lpstr>
      <vt:lpstr>1_Office Theme</vt:lpstr>
      <vt:lpstr>2_Office Theme</vt:lpstr>
      <vt:lpstr>5_Office Theme</vt:lpstr>
      <vt:lpstr>6_Office Theme</vt:lpstr>
      <vt:lpstr>7_Office Theme</vt:lpstr>
      <vt:lpstr>3_Office Theme</vt:lpstr>
      <vt:lpstr>4_Office Theme</vt:lpstr>
      <vt:lpstr>RSM LPD 2020</vt:lpstr>
      <vt:lpstr>PowerPoint Presentation</vt:lpstr>
      <vt:lpstr>Family office services</vt:lpstr>
      <vt:lpstr>Bringing our Family office service EXPERIENCE TO you</vt:lpstr>
      <vt:lpstr>PowerPoint Presentation</vt:lpstr>
      <vt:lpstr>Strategic partner overview </vt:lpstr>
      <vt:lpstr>PowerPoint Presentation</vt:lpstr>
      <vt:lpstr>Family office thought leadership/alerts </vt:lpstr>
      <vt:lpstr>technology for family offices</vt:lpstr>
      <vt:lpstr>Tax function digital transformation </vt:lpstr>
      <vt:lpstr>Business process to build outsourced services  8-step process for discovery and analysis </vt:lpstr>
      <vt:lpstr>Family office dashboard </vt:lpstr>
      <vt:lpstr>Family office dashboard</vt:lpstr>
      <vt:lpstr>Family office dashboard components </vt:lpstr>
      <vt:lpstr>PowerPoint Presentation</vt:lpstr>
      <vt:lpstr>Family office portal components – flexible calculations and analytics</vt:lpstr>
      <vt:lpstr>Managed IT services </vt:lpstr>
      <vt:lpstr>Building a technology-based ecosystem that streamlines collaboration and builds trust</vt:lpstr>
      <vt:lpstr>PCR – CWS &amp; Power BI Views</vt:lpstr>
      <vt:lpstr>PowerPoint Presentation</vt:lpstr>
      <vt:lpstr>PowerPoint Presentation</vt:lpstr>
    </vt:vector>
  </TitlesOfParts>
  <Company>RSM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Franke, Lindsay</dc:creator>
  <cp:lastModifiedBy>Franke, Lindsay</cp:lastModifiedBy>
  <cp:revision>44</cp:revision>
  <dcterms:created xsi:type="dcterms:W3CDTF">2020-06-12T17:59:59Z</dcterms:created>
  <dcterms:modified xsi:type="dcterms:W3CDTF">2020-09-21T20:04:22Z</dcterms:modified>
</cp:coreProperties>
</file>